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jpeg"/>
  <Override PartName="/ppt/media/image7.jpg" ContentType="image/jpeg"/>
  <Override PartName="/ppt/media/image8.jpg" ContentType="image/jpeg"/>
  <Override PartName="/ppt/ink/ink1.xml" ContentType="application/inkml+xml"/>
  <Override PartName="/ppt/ink/ink2.xml" ContentType="application/inkml+xml"/>
  <Override PartName="/ppt/media/image17.jpg" ContentType="image/jpeg"/>
  <Override PartName="/ppt/media/image2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7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42803763" cy="30275213"/>
  <p:notesSz cx="6715125" cy="923925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18574" userDrawn="1">
          <p15:clr>
            <a:srgbClr val="A4A3A4"/>
          </p15:clr>
        </p15:guide>
        <p15:guide id="3" pos="6927" userDrawn="1">
          <p15:clr>
            <a:srgbClr val="A4A3A4"/>
          </p15:clr>
        </p15:guide>
        <p15:guide id="4" pos="13482" userDrawn="1">
          <p15:clr>
            <a:srgbClr val="A4A3A4"/>
          </p15:clr>
        </p15:guide>
        <p15:guide id="5" pos="20059" userDrawn="1">
          <p15:clr>
            <a:srgbClr val="A4A3A4"/>
          </p15:clr>
        </p15:guide>
        <p15:guide id="6" pos="327" userDrawn="1">
          <p15:clr>
            <a:srgbClr val="A4A3A4"/>
          </p15:clr>
        </p15:guide>
        <p15:guide id="7" pos="26636" userDrawn="1">
          <p15:clr>
            <a:srgbClr val="A4A3A4"/>
          </p15:clr>
        </p15:guide>
        <p15:guide id="8" orient="horz" pos="2369" userDrawn="1">
          <p15:clr>
            <a:srgbClr val="A4A3A4"/>
          </p15:clr>
        </p15:guide>
        <p15:guide id="9" orient="horz" pos="27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64"/>
    <a:srgbClr val="C0C0C0"/>
    <a:srgbClr val="EAEAEA"/>
    <a:srgbClr val="A7C4FF"/>
    <a:srgbClr val="0046D2"/>
    <a:srgbClr val="FF0000"/>
    <a:srgbClr val="698ED9"/>
    <a:srgbClr val="003399"/>
    <a:srgbClr val="002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5631"/>
  </p:normalViewPr>
  <p:slideViewPr>
    <p:cSldViewPr snapToGrid="0">
      <p:cViewPr>
        <p:scale>
          <a:sx n="65" d="100"/>
          <a:sy n="65" d="100"/>
        </p:scale>
        <p:origin x="-1480" y="96"/>
      </p:cViewPr>
      <p:guideLst>
        <p:guide orient="horz" pos="18574"/>
        <p:guide pos="6927"/>
        <p:guide pos="13482"/>
        <p:guide pos="20059"/>
        <p:guide pos="327"/>
        <p:guide pos="26636"/>
        <p:guide orient="horz" pos="2369"/>
        <p:guide orient="horz" pos="27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DC6B75-9090-13A0-D308-7F806067FE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098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97A135-3889-D993-C8A5-692490D1D0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03650" y="0"/>
            <a:ext cx="29098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EEE0C-679F-714E-8A18-22FE4380E917}" type="datetimeFigureOut">
              <a:rPr lang="en-FR" smtClean="0"/>
              <a:t>07/06/2023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9BFD11-74A9-61FF-7368-311610E1A4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5700"/>
            <a:ext cx="29098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94D5D-2CCF-98CD-9EFE-D9DB1FF0A1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03650" y="8775700"/>
            <a:ext cx="29098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9FDA9-0F2D-F847-885B-2BE09061CD0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08969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11:10:23.1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3260 1 24575,'0'95'0,"-8"-23"0,-5 7 0,-2-6 0,-4 4 0,-5 4-820,-1-6 1,-4 3 0,-2 2 0,-2 1 473,-5 6 1,-3 2 0,-1 1 0,-1 0 345,7-14 0,-2 0 0,0 1 0,-1-1 0,1 1 0,0-1 0,0 0 0,0-1 0,0 1 0,1-1 0,1-2 0,0 1 0,1-1 0,-1-1 0,1 0 0,-9 16 0,1-1 0,0-1 0,1 0-97,3-6 1,1-1 0,0 0 0,1-1 96,0-4 0,1 0 0,0-1 0,2-1 0,-8 18 0,2-2 0,0-2 199,4-7 1,1-1 0,0-2-200,2-6 0,0-2 0,2-1 0,-10 25 0,1-3 0,2-10 0,-1-2 0,3-4 0,-1-3 1104,3-10 0,0-4-1104,4-6 0,1-4 1579,-22 34-1579,10-21 657,6-12-657,1-21 0,5-8 0,0-5 0,-6-6 0,-7-15 0,-15-37 0,24 5 0,1-7 0,-4-15 0,2-4 0,-2-8 0,2-3 0,1-11 0,1-2 0,10 26 0,0 0 0,-1-2-155,-2-3 1,0-2-1,-2 1 155,-1-1 0,0 0 0,-2 1 0,0 5 0,0 1 0,-1 1 0,-13-27 0,1 2 0,6 6 0,4 1 0,6 2 0,5 2 0,6 5 0,4 3 0,5 11 0,3 3 0,1-38 0,3 20 0,0 9 0,3 6 464,10 12-464,10 8 0,12 11 0,10 12 0,4 5 0,5 3 0,0 0 0,-5 0 0,-2 5 0,0 2 0,2 0 0,6 7 0,16 13 0,11 9 0,-37-11 0,4 3 0,13 4 0,4 1 0,9 6 0,3 1 0,9 5 0,2 1-148,-24-11 1,0 1 0,0 0 147,-1 0 0,-1 1 0,0-1 0,28 12 0,0 0 0,0 2 0,-2 1 0,-4 0 0,-1-1 0,-7-3 0,-1 0 0,0 2 0,0 1 0,0 0 0,-1 1 0,1 0 0,-1 1 0,3 4 0,-1-1 0,-3-1 0,-2-1 0,-3-5 0,-1-1 0,-6-1 0,-1-1 0,-7-3 0,-2 0 0,-6-2 0,-2 0 0,28 29 0,-10-13 442,-15-12-442,-8-12 0,-8-12 0,-13-2 0,0-1 0,-3-3 0,1 2 0,5-1 0,0 7 0,7 4 0,0-2 0,-1-2 0,-1-5 0,-6 2 0,0 2 0,0-1 0,-6 3 0,-3-4 0,-15-1 0,3-6 0,-9-3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11:10:25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3092 24575,'0'30'0,"0"19"0,0 39 0,3-33 0,2 2 0,6 8 0,2 0 0,2-2 0,3-2 0,3-6 0,1-2 0,-1-2 0,-2-2 0,13 36 0,-8-14 0,-4-10 0,-1-6 0,9 7 0,7 10 0,2 9 0,-1 6 0,-8-9 0,-2-16 0,-3-19 0,-4-14 0,0-11 0,-2-9 0,3-3 0,2-6 0,4 0 0,2 0 0,5 0 0,1 0 0,7 0 0,4-13 0,5-18 0,1-20 0,-2-10 0,16-11 0,-25 33 0,1-2 0,6-5 0,2-2 0,6-8 0,1-2 0,-1-3 0,-1-3 0,5-6 0,0-3 0,3-3 0,2-2-233,-20 22 0,0-1 1,0-1 232,4-2 0,0-1 0,1-2-629,10-10 1,2-2-1,1-4 629,-8 9 0,1-3 0,1-2 0,1-1-527,-6 8 0,1 0 0,0-2 0,1-1 1,0-1 526,3-7 0,2-1 0,-1-1 0,1-1 0,-1 0 0,-8 13 0,1-1 0,-1-1 0,0 1 0,1 1 0,-1-1 0,9-10 0,1-1 0,-1 2 0,0 0 0,0 1 0,-5 4 0,0 0 0,0 2 0,-2 0 0,0 3-201,5-6 0,0 2 0,-2 2 0,-3 3 201,2-4 0,-2 4 0,-4 4 255,6-6 0,-6 7-255,14-16 1577,-21 34-1577,-11 11 2857,-6 6-2857,1 1 1078,-4-1-1078,-1 7 0,-1 8 0,-10 6 0,-1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98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3650" y="0"/>
            <a:ext cx="29098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9638" y="692150"/>
            <a:ext cx="4897437" cy="3465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1513" y="4389438"/>
            <a:ext cx="5372100" cy="415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5700"/>
            <a:ext cx="29098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3650" y="8775700"/>
            <a:ext cx="29098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645BAB7-E9F9-435A-B8BD-F70ADBBCBA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74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142" kern="1200">
        <a:solidFill>
          <a:schemeClr val="tx1"/>
        </a:solidFill>
        <a:latin typeface="Arial" charset="0"/>
        <a:ea typeface="+mn-ea"/>
        <a:cs typeface="+mn-cs"/>
      </a:defRPr>
    </a:lvl1pPr>
    <a:lvl2pPr marL="434980" algn="l" rtl="0" fontAlgn="base">
      <a:spcBef>
        <a:spcPct val="30000"/>
      </a:spcBef>
      <a:spcAft>
        <a:spcPct val="0"/>
      </a:spcAft>
      <a:defRPr sz="1142" kern="1200">
        <a:solidFill>
          <a:schemeClr val="tx1"/>
        </a:solidFill>
        <a:latin typeface="Arial" charset="0"/>
        <a:ea typeface="+mn-ea"/>
        <a:cs typeface="+mn-cs"/>
      </a:defRPr>
    </a:lvl2pPr>
    <a:lvl3pPr marL="869960" algn="l" rtl="0" fontAlgn="base">
      <a:spcBef>
        <a:spcPct val="30000"/>
      </a:spcBef>
      <a:spcAft>
        <a:spcPct val="0"/>
      </a:spcAft>
      <a:defRPr sz="1142" kern="1200">
        <a:solidFill>
          <a:schemeClr val="tx1"/>
        </a:solidFill>
        <a:latin typeface="Arial" charset="0"/>
        <a:ea typeface="+mn-ea"/>
        <a:cs typeface="+mn-cs"/>
      </a:defRPr>
    </a:lvl3pPr>
    <a:lvl4pPr marL="1304940" algn="l" rtl="0" fontAlgn="base">
      <a:spcBef>
        <a:spcPct val="30000"/>
      </a:spcBef>
      <a:spcAft>
        <a:spcPct val="0"/>
      </a:spcAft>
      <a:defRPr sz="1142" kern="1200">
        <a:solidFill>
          <a:schemeClr val="tx1"/>
        </a:solidFill>
        <a:latin typeface="Arial" charset="0"/>
        <a:ea typeface="+mn-ea"/>
        <a:cs typeface="+mn-cs"/>
      </a:defRPr>
    </a:lvl4pPr>
    <a:lvl5pPr marL="1739920" algn="l" rtl="0" fontAlgn="base">
      <a:spcBef>
        <a:spcPct val="30000"/>
      </a:spcBef>
      <a:spcAft>
        <a:spcPct val="0"/>
      </a:spcAft>
      <a:defRPr sz="1142" kern="1200">
        <a:solidFill>
          <a:schemeClr val="tx1"/>
        </a:solidFill>
        <a:latin typeface="Arial" charset="0"/>
        <a:ea typeface="+mn-ea"/>
        <a:cs typeface="+mn-cs"/>
      </a:defRPr>
    </a:lvl5pPr>
    <a:lvl6pPr marL="2174900" algn="l" defTabSz="869960" rtl="0" eaLnBrk="1" latinLnBrk="0" hangingPunct="1">
      <a:defRPr sz="1142" kern="1200">
        <a:solidFill>
          <a:schemeClr val="tx1"/>
        </a:solidFill>
        <a:latin typeface="+mn-lt"/>
        <a:ea typeface="+mn-ea"/>
        <a:cs typeface="+mn-cs"/>
      </a:defRPr>
    </a:lvl6pPr>
    <a:lvl7pPr marL="2609880" algn="l" defTabSz="869960" rtl="0" eaLnBrk="1" latinLnBrk="0" hangingPunct="1">
      <a:defRPr sz="1142" kern="1200">
        <a:solidFill>
          <a:schemeClr val="tx1"/>
        </a:solidFill>
        <a:latin typeface="+mn-lt"/>
        <a:ea typeface="+mn-ea"/>
        <a:cs typeface="+mn-cs"/>
      </a:defRPr>
    </a:lvl7pPr>
    <a:lvl8pPr marL="3044861" algn="l" defTabSz="869960" rtl="0" eaLnBrk="1" latinLnBrk="0" hangingPunct="1">
      <a:defRPr sz="1142" kern="1200">
        <a:solidFill>
          <a:schemeClr val="tx1"/>
        </a:solidFill>
        <a:latin typeface="+mn-lt"/>
        <a:ea typeface="+mn-ea"/>
        <a:cs typeface="+mn-cs"/>
      </a:defRPr>
    </a:lvl8pPr>
    <a:lvl9pPr marL="3479841" algn="l" defTabSz="869960" rtl="0" eaLnBrk="1" latinLnBrk="0" hangingPunct="1">
      <a:defRPr sz="114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2C7B9C-DA46-4FE0-B590-97F24EE1DB0E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9638" y="692150"/>
            <a:ext cx="4897437" cy="3465513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255F5-F721-8463-B736-C3B9BB283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0471" y="4954765"/>
            <a:ext cx="32102822" cy="10540259"/>
          </a:xfrm>
        </p:spPr>
        <p:txBody>
          <a:bodyPr anchor="b"/>
          <a:lstStyle>
            <a:lvl1pPr algn="ctr">
              <a:defRPr sz="21065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E6BB1-E9C7-426A-C278-4A3CE1ACD5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8426"/>
            </a:lvl1pPr>
            <a:lvl2pPr marL="1605138" indent="0" algn="ctr">
              <a:buNone/>
              <a:defRPr sz="7022"/>
            </a:lvl2pPr>
            <a:lvl3pPr marL="3210276" indent="0" algn="ctr">
              <a:buNone/>
              <a:defRPr sz="6319"/>
            </a:lvl3pPr>
            <a:lvl4pPr marL="4815413" indent="0" algn="ctr">
              <a:buNone/>
              <a:defRPr sz="5617"/>
            </a:lvl4pPr>
            <a:lvl5pPr marL="6420551" indent="0" algn="ctr">
              <a:buNone/>
              <a:defRPr sz="5617"/>
            </a:lvl5pPr>
            <a:lvl6pPr marL="8025689" indent="0" algn="ctr">
              <a:buNone/>
              <a:defRPr sz="5617"/>
            </a:lvl6pPr>
            <a:lvl7pPr marL="9630827" indent="0" algn="ctr">
              <a:buNone/>
              <a:defRPr sz="5617"/>
            </a:lvl7pPr>
            <a:lvl8pPr marL="11235964" indent="0" algn="ctr">
              <a:buNone/>
              <a:defRPr sz="5617"/>
            </a:lvl8pPr>
            <a:lvl9pPr marL="12841102" indent="0" algn="ctr">
              <a:buNone/>
              <a:defRPr sz="5617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D7CB2-0DB1-F1F8-F34E-808901F3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D455-7B85-AC8E-5C12-7701AA983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C22B6-811E-B175-E54F-D4B65878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2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2A27-BB37-D6B4-8B40-0B449952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14C26-EBA7-EF59-8C11-21750C9B8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4EE34-DC17-1F22-620F-5741C9D76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5A44E-986D-1460-29FE-59621D12F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20902-747E-369A-FB87-7F52EEC71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88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57F3DE-7048-A1C3-C3F4-4F3C43436B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0631443" y="1611875"/>
            <a:ext cx="9229561" cy="256568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3543A0-4255-6B82-9352-C6DEDFC7D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942759" y="1611875"/>
            <a:ext cx="27153637" cy="256568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FF6F3-24FE-E81A-987F-DFF51656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86DA5-D96F-B593-C4C8-955DC2ACF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255FF-9C17-50A5-1806-CB9F347C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86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225D5B-5074-99C6-A04E-DC10FE968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585" y="1611875"/>
            <a:ext cx="36916594" cy="585180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579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EEBF1-C1FC-504D-844D-E2FCE32F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184F9-2EF9-0F81-1F26-60AE82B1C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F55BF-9B50-9E12-F873-8711B6D06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1B5C2-5FA9-B344-D488-05420D9CA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D4B20-7ACB-5AB6-E341-46387B01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15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F8E1C-9788-691A-EF36-01AE27CBA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465" y="7547783"/>
            <a:ext cx="36918246" cy="12593645"/>
          </a:xfrm>
        </p:spPr>
        <p:txBody>
          <a:bodyPr anchor="b"/>
          <a:lstStyle>
            <a:lvl1pPr>
              <a:defRPr sz="21065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464AB-4859-84B8-B92B-D30AD18A9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0465" y="20260569"/>
            <a:ext cx="36918246" cy="6622701"/>
          </a:xfrm>
        </p:spPr>
        <p:txBody>
          <a:bodyPr/>
          <a:lstStyle>
            <a:lvl1pPr marL="0" indent="0">
              <a:buNone/>
              <a:defRPr sz="8426">
                <a:solidFill>
                  <a:schemeClr val="tx1">
                    <a:tint val="75000"/>
                  </a:schemeClr>
                </a:solidFill>
              </a:defRPr>
            </a:lvl1pPr>
            <a:lvl2pPr marL="1605138" indent="0">
              <a:buNone/>
              <a:defRPr sz="7022">
                <a:solidFill>
                  <a:schemeClr val="tx1">
                    <a:tint val="75000"/>
                  </a:schemeClr>
                </a:solidFill>
              </a:defRPr>
            </a:lvl2pPr>
            <a:lvl3pPr marL="3210276" indent="0">
              <a:buNone/>
              <a:defRPr sz="6319">
                <a:solidFill>
                  <a:schemeClr val="tx1">
                    <a:tint val="75000"/>
                  </a:schemeClr>
                </a:solidFill>
              </a:defRPr>
            </a:lvl3pPr>
            <a:lvl4pPr marL="4815413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4pPr>
            <a:lvl5pPr marL="6420551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5pPr>
            <a:lvl6pPr marL="8025689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6pPr>
            <a:lvl7pPr marL="9630827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7pPr>
            <a:lvl8pPr marL="11235964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8pPr>
            <a:lvl9pPr marL="12841102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557C1-477B-0831-0E67-7B3A09A97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2AB78-C6DA-ED15-FEE1-AB9334FAC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448DD-2845-1424-FEEA-FA44827A5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09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A11F-BC1D-BCB5-A071-81249725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800A9-5551-72C5-2149-9A568179E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218CB-37F7-47CD-AB82-6623153402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71D033-AE21-F72E-6C76-D5B4E922B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81C09-EF89-EFD5-8A21-33305FB90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E3316-1957-DA24-DDA7-E978FE7A4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39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1E2DE-A028-BF08-B971-F6613ADBE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334" y="1611877"/>
            <a:ext cx="36918246" cy="585180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89ACE-220B-51A7-A230-4B293F652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8336" y="7421634"/>
            <a:ext cx="18107996" cy="3637228"/>
          </a:xfrm>
        </p:spPr>
        <p:txBody>
          <a:bodyPr anchor="b"/>
          <a:lstStyle>
            <a:lvl1pPr marL="0" indent="0">
              <a:buNone/>
              <a:defRPr sz="8426" b="1"/>
            </a:lvl1pPr>
            <a:lvl2pPr marL="1605138" indent="0">
              <a:buNone/>
              <a:defRPr sz="7022" b="1"/>
            </a:lvl2pPr>
            <a:lvl3pPr marL="3210276" indent="0">
              <a:buNone/>
              <a:defRPr sz="6319" b="1"/>
            </a:lvl3pPr>
            <a:lvl4pPr marL="4815413" indent="0">
              <a:buNone/>
              <a:defRPr sz="5617" b="1"/>
            </a:lvl4pPr>
            <a:lvl5pPr marL="6420551" indent="0">
              <a:buNone/>
              <a:defRPr sz="5617" b="1"/>
            </a:lvl5pPr>
            <a:lvl6pPr marL="8025689" indent="0">
              <a:buNone/>
              <a:defRPr sz="5617" b="1"/>
            </a:lvl6pPr>
            <a:lvl7pPr marL="9630827" indent="0">
              <a:buNone/>
              <a:defRPr sz="5617" b="1"/>
            </a:lvl7pPr>
            <a:lvl8pPr marL="11235964" indent="0">
              <a:buNone/>
              <a:defRPr sz="5617" b="1"/>
            </a:lvl8pPr>
            <a:lvl9pPr marL="12841102" indent="0">
              <a:buNone/>
              <a:defRPr sz="561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8C93C-0129-A54B-8F67-F2E9C08EC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8336" y="11058863"/>
            <a:ext cx="18107996" cy="1626592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A28B5-642F-3110-39DE-D337D32803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669405" y="7421634"/>
            <a:ext cx="18197174" cy="3637228"/>
          </a:xfrm>
        </p:spPr>
        <p:txBody>
          <a:bodyPr anchor="b"/>
          <a:lstStyle>
            <a:lvl1pPr marL="0" indent="0">
              <a:buNone/>
              <a:defRPr sz="8426" b="1"/>
            </a:lvl1pPr>
            <a:lvl2pPr marL="1605138" indent="0">
              <a:buNone/>
              <a:defRPr sz="7022" b="1"/>
            </a:lvl2pPr>
            <a:lvl3pPr marL="3210276" indent="0">
              <a:buNone/>
              <a:defRPr sz="6319" b="1"/>
            </a:lvl3pPr>
            <a:lvl4pPr marL="4815413" indent="0">
              <a:buNone/>
              <a:defRPr sz="5617" b="1"/>
            </a:lvl4pPr>
            <a:lvl5pPr marL="6420551" indent="0">
              <a:buNone/>
              <a:defRPr sz="5617" b="1"/>
            </a:lvl5pPr>
            <a:lvl6pPr marL="8025689" indent="0">
              <a:buNone/>
              <a:defRPr sz="5617" b="1"/>
            </a:lvl6pPr>
            <a:lvl7pPr marL="9630827" indent="0">
              <a:buNone/>
              <a:defRPr sz="5617" b="1"/>
            </a:lvl7pPr>
            <a:lvl8pPr marL="11235964" indent="0">
              <a:buNone/>
              <a:defRPr sz="5617" b="1"/>
            </a:lvl8pPr>
            <a:lvl9pPr marL="12841102" indent="0">
              <a:buNone/>
              <a:defRPr sz="561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4A6CC9-AD89-95EF-8CF2-A7E8FE05A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1669405" y="11058863"/>
            <a:ext cx="18197174" cy="1626592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20D506-109D-46DE-509D-E87AF8D86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9B550E-ED15-0831-39D9-DAE6821DE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0B35D2-8054-BD5C-EBC6-66BCBD3E0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76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C54A4-381E-7526-E9F1-78A7C796E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A5DEF3-5010-F85E-B7C2-9F2BDB5E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FBB55-F352-5B57-7FF6-08C8D59BC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5E2E6-14EF-3524-6C4B-94FB487A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9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DDAD8-A74B-A460-52FF-17AC0F7AA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7B354-4570-0005-B446-B979E4C04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0218C-EA36-43C8-EBA0-9A4636A7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84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5174-AC84-B9CD-0276-091DA020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336" y="2018348"/>
            <a:ext cx="13805326" cy="7064216"/>
          </a:xfrm>
        </p:spPr>
        <p:txBody>
          <a:bodyPr anchor="b"/>
          <a:lstStyle>
            <a:lvl1pPr>
              <a:defRPr sz="11235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E655A-516D-2429-3BC9-C40D482F2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7174" y="4359072"/>
            <a:ext cx="21669405" cy="21515024"/>
          </a:xfrm>
        </p:spPr>
        <p:txBody>
          <a:bodyPr/>
          <a:lstStyle>
            <a:lvl1pPr>
              <a:defRPr sz="11235"/>
            </a:lvl1pPr>
            <a:lvl2pPr>
              <a:defRPr sz="9830"/>
            </a:lvl2pPr>
            <a:lvl3pPr>
              <a:defRPr sz="8426"/>
            </a:lvl3pPr>
            <a:lvl4pPr>
              <a:defRPr sz="7022"/>
            </a:lvl4pPr>
            <a:lvl5pPr>
              <a:defRPr sz="7022"/>
            </a:lvl5pPr>
            <a:lvl6pPr>
              <a:defRPr sz="7022"/>
            </a:lvl6pPr>
            <a:lvl7pPr>
              <a:defRPr sz="7022"/>
            </a:lvl7pPr>
            <a:lvl8pPr>
              <a:defRPr sz="7022"/>
            </a:lvl8pPr>
            <a:lvl9pPr>
              <a:defRPr sz="702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02D250-BA69-D118-FFA3-32194805B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48336" y="9082564"/>
            <a:ext cx="13805326" cy="16826573"/>
          </a:xfrm>
        </p:spPr>
        <p:txBody>
          <a:bodyPr/>
          <a:lstStyle>
            <a:lvl1pPr marL="0" indent="0">
              <a:buNone/>
              <a:defRPr sz="5617"/>
            </a:lvl1pPr>
            <a:lvl2pPr marL="1605138" indent="0">
              <a:buNone/>
              <a:defRPr sz="4915"/>
            </a:lvl2pPr>
            <a:lvl3pPr marL="3210276" indent="0">
              <a:buNone/>
              <a:defRPr sz="4213"/>
            </a:lvl3pPr>
            <a:lvl4pPr marL="4815413" indent="0">
              <a:buNone/>
              <a:defRPr sz="3511"/>
            </a:lvl4pPr>
            <a:lvl5pPr marL="6420551" indent="0">
              <a:buNone/>
              <a:defRPr sz="3511"/>
            </a:lvl5pPr>
            <a:lvl6pPr marL="8025689" indent="0">
              <a:buNone/>
              <a:defRPr sz="3511"/>
            </a:lvl6pPr>
            <a:lvl7pPr marL="9630827" indent="0">
              <a:buNone/>
              <a:defRPr sz="3511"/>
            </a:lvl7pPr>
            <a:lvl8pPr marL="11235964" indent="0">
              <a:buNone/>
              <a:defRPr sz="3511"/>
            </a:lvl8pPr>
            <a:lvl9pPr marL="12841102" indent="0">
              <a:buNone/>
              <a:defRPr sz="351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8E6B6-2FFF-8034-615E-A29A312FF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6767D-CD19-D122-8BE7-22C02016F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BBB3B-4212-5A89-4357-AE587E0F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259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4704-2DD1-B303-3449-9C87BEA3F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336" y="2018348"/>
            <a:ext cx="13805326" cy="7064216"/>
          </a:xfrm>
        </p:spPr>
        <p:txBody>
          <a:bodyPr anchor="b"/>
          <a:lstStyle>
            <a:lvl1pPr>
              <a:defRPr sz="11235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EAC8B5-B736-E588-FD1C-2743B311EB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8197174" y="4359072"/>
            <a:ext cx="21669405" cy="21515024"/>
          </a:xfrm>
        </p:spPr>
        <p:txBody>
          <a:bodyPr/>
          <a:lstStyle>
            <a:lvl1pPr marL="0" indent="0">
              <a:buNone/>
              <a:defRPr sz="11235"/>
            </a:lvl1pPr>
            <a:lvl2pPr marL="1605138" indent="0">
              <a:buNone/>
              <a:defRPr sz="9830"/>
            </a:lvl2pPr>
            <a:lvl3pPr marL="3210276" indent="0">
              <a:buNone/>
              <a:defRPr sz="8426"/>
            </a:lvl3pPr>
            <a:lvl4pPr marL="4815413" indent="0">
              <a:buNone/>
              <a:defRPr sz="7022"/>
            </a:lvl4pPr>
            <a:lvl5pPr marL="6420551" indent="0">
              <a:buNone/>
              <a:defRPr sz="7022"/>
            </a:lvl5pPr>
            <a:lvl6pPr marL="8025689" indent="0">
              <a:buNone/>
              <a:defRPr sz="7022"/>
            </a:lvl6pPr>
            <a:lvl7pPr marL="9630827" indent="0">
              <a:buNone/>
              <a:defRPr sz="7022"/>
            </a:lvl7pPr>
            <a:lvl8pPr marL="11235964" indent="0">
              <a:buNone/>
              <a:defRPr sz="7022"/>
            </a:lvl8pPr>
            <a:lvl9pPr marL="12841102" indent="0">
              <a:buNone/>
              <a:defRPr sz="7022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B1A16-A5A8-4FE2-5C62-F91AFFEE7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48336" y="9082564"/>
            <a:ext cx="13805326" cy="16826573"/>
          </a:xfrm>
        </p:spPr>
        <p:txBody>
          <a:bodyPr/>
          <a:lstStyle>
            <a:lvl1pPr marL="0" indent="0">
              <a:buNone/>
              <a:defRPr sz="5617"/>
            </a:lvl1pPr>
            <a:lvl2pPr marL="1605138" indent="0">
              <a:buNone/>
              <a:defRPr sz="4915"/>
            </a:lvl2pPr>
            <a:lvl3pPr marL="3210276" indent="0">
              <a:buNone/>
              <a:defRPr sz="4213"/>
            </a:lvl3pPr>
            <a:lvl4pPr marL="4815413" indent="0">
              <a:buNone/>
              <a:defRPr sz="3511"/>
            </a:lvl4pPr>
            <a:lvl5pPr marL="6420551" indent="0">
              <a:buNone/>
              <a:defRPr sz="3511"/>
            </a:lvl5pPr>
            <a:lvl6pPr marL="8025689" indent="0">
              <a:buNone/>
              <a:defRPr sz="3511"/>
            </a:lvl6pPr>
            <a:lvl7pPr marL="9630827" indent="0">
              <a:buNone/>
              <a:defRPr sz="3511"/>
            </a:lvl7pPr>
            <a:lvl8pPr marL="11235964" indent="0">
              <a:buNone/>
              <a:defRPr sz="3511"/>
            </a:lvl8pPr>
            <a:lvl9pPr marL="12841102" indent="0">
              <a:buNone/>
              <a:defRPr sz="351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00813-484E-12F1-6C48-0E33730F2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12B74-9373-7CAD-797B-1ADD189F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77842-F9D2-B408-02FD-5CAF02B6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2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5EF07-ECB3-BDB1-1FAA-08C89CBD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759" y="1611877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2CC3A-A669-9AA7-3FF2-98A3123A6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5C27E-0AE5-F66D-F0CB-97A2FD6A3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42759" y="28060639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E8B1C-86EF-43CF-8304-249481088644}" type="datetimeFigureOut">
              <a:rPr lang="en-US" smtClean="0"/>
              <a:pPr/>
              <a:t>6/7/23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23F42-5033-7B12-DB86-9BFBF85BE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78747" y="28060639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1AC31-47DB-AF61-D467-21D1E2366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230157" y="28060639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62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8" r:id="rId1"/>
    <p:sldLayoutId id="2147484169" r:id="rId2"/>
    <p:sldLayoutId id="2147484170" r:id="rId3"/>
    <p:sldLayoutId id="2147484171" r:id="rId4"/>
    <p:sldLayoutId id="2147484172" r:id="rId5"/>
    <p:sldLayoutId id="2147484173" r:id="rId6"/>
    <p:sldLayoutId id="2147484174" r:id="rId7"/>
    <p:sldLayoutId id="2147484175" r:id="rId8"/>
    <p:sldLayoutId id="2147484176" r:id="rId9"/>
    <p:sldLayoutId id="2147484177" r:id="rId10"/>
    <p:sldLayoutId id="2147484178" r:id="rId11"/>
    <p:sldLayoutId id="2147484179" r:id="rId12"/>
  </p:sldLayoutIdLst>
  <p:txStyles>
    <p:titleStyle>
      <a:lvl1pPr algn="l" defTabSz="3210276" rtl="0" eaLnBrk="1" latinLnBrk="0" hangingPunct="1">
        <a:lnSpc>
          <a:spcPct val="90000"/>
        </a:lnSpc>
        <a:spcBef>
          <a:spcPct val="0"/>
        </a:spcBef>
        <a:buNone/>
        <a:defRPr sz="154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2569" indent="-802569" algn="l" defTabSz="3210276" rtl="0" eaLnBrk="1" latinLnBrk="0" hangingPunct="1">
        <a:lnSpc>
          <a:spcPct val="90000"/>
        </a:lnSpc>
        <a:spcBef>
          <a:spcPts val="3511"/>
        </a:spcBef>
        <a:buFont typeface="Arial" panose="020B0604020202020204" pitchFamily="34" charset="0"/>
        <a:buChar char="•"/>
        <a:defRPr sz="9830" kern="1200">
          <a:solidFill>
            <a:schemeClr val="tx1"/>
          </a:solidFill>
          <a:latin typeface="+mn-lt"/>
          <a:ea typeface="+mn-ea"/>
          <a:cs typeface="+mn-cs"/>
        </a:defRPr>
      </a:lvl1pPr>
      <a:lvl2pPr marL="2407707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8426" kern="1200">
          <a:solidFill>
            <a:schemeClr val="tx1"/>
          </a:solidFill>
          <a:latin typeface="+mn-lt"/>
          <a:ea typeface="+mn-ea"/>
          <a:cs typeface="+mn-cs"/>
        </a:defRPr>
      </a:lvl2pPr>
      <a:lvl3pPr marL="4012844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7022" kern="1200">
          <a:solidFill>
            <a:schemeClr val="tx1"/>
          </a:solidFill>
          <a:latin typeface="+mn-lt"/>
          <a:ea typeface="+mn-ea"/>
          <a:cs typeface="+mn-cs"/>
        </a:defRPr>
      </a:lvl3pPr>
      <a:lvl4pPr marL="5617982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4pPr>
      <a:lvl5pPr marL="7223120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5pPr>
      <a:lvl6pPr marL="8828258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6pPr>
      <a:lvl7pPr marL="10433395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7pPr>
      <a:lvl8pPr marL="12038533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8pPr>
      <a:lvl9pPr marL="13643671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1pPr>
      <a:lvl2pPr marL="1605138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2pPr>
      <a:lvl3pPr marL="3210276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3pPr>
      <a:lvl4pPr marL="4815413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4pPr>
      <a:lvl5pPr marL="6420551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5pPr>
      <a:lvl6pPr marL="8025689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6pPr>
      <a:lvl7pPr marL="9630827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7pPr>
      <a:lvl8pPr marL="11235964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8pPr>
      <a:lvl9pPr marL="12841102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" Type="http://schemas.openxmlformats.org/officeDocument/2006/relationships/hyperlink" Target="mailto:paritosh.sharma@universite-paris-saclay.fr" TargetMode="External"/><Relationship Id="rId21" Type="http://schemas.openxmlformats.org/officeDocument/2006/relationships/image" Target="../media/image15.png"/><Relationship Id="rId7" Type="http://schemas.openxmlformats.org/officeDocument/2006/relationships/image" Target="../media/image3.png"/><Relationship Id="rId12" Type="http://schemas.openxmlformats.org/officeDocument/2006/relationships/image" Target="../media/image8.jpg"/><Relationship Id="rId17" Type="http://schemas.openxmlformats.org/officeDocument/2006/relationships/customXml" Target="../ink/ink2.xml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jpg"/><Relationship Id="rId11" Type="http://schemas.openxmlformats.org/officeDocument/2006/relationships/image" Target="../media/image7.jpg"/><Relationship Id="rId24" Type="http://schemas.openxmlformats.org/officeDocument/2006/relationships/image" Target="../media/image18.png"/><Relationship Id="rId5" Type="http://schemas.openxmlformats.org/officeDocument/2006/relationships/image" Target="../media/image1.jpg"/><Relationship Id="rId15" Type="http://schemas.openxmlformats.org/officeDocument/2006/relationships/customXml" Target="../ink/ink1.xml"/><Relationship Id="rId23" Type="http://schemas.openxmlformats.org/officeDocument/2006/relationships/image" Target="../media/image17.jpg"/><Relationship Id="rId28" Type="http://schemas.openxmlformats.org/officeDocument/2006/relationships/image" Target="../media/image22.jpg"/><Relationship Id="rId10" Type="http://schemas.openxmlformats.org/officeDocument/2006/relationships/image" Target="../media/image6.jpg"/><Relationship Id="rId19" Type="http://schemas.openxmlformats.org/officeDocument/2006/relationships/image" Target="../media/image13.png"/><Relationship Id="rId4" Type="http://schemas.openxmlformats.org/officeDocument/2006/relationships/hyperlink" Target="mailto:michael.filhol@cnrs.fr" TargetMode="External"/><Relationship Id="rId9" Type="http://schemas.openxmlformats.org/officeDocument/2006/relationships/image" Target="../media/image5.svg"/><Relationship Id="rId14" Type="http://schemas.openxmlformats.org/officeDocument/2006/relationships/image" Target="../media/image10.png"/><Relationship Id="rId22" Type="http://schemas.openxmlformats.org/officeDocument/2006/relationships/image" Target="../media/image16.png"/><Relationship Id="rId27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835CC2C-E05A-C89B-8F0C-65314699DAEB}"/>
              </a:ext>
            </a:extLst>
          </p:cNvPr>
          <p:cNvSpPr/>
          <p:nvPr/>
        </p:nvSpPr>
        <p:spPr>
          <a:xfrm>
            <a:off x="33236037" y="4371119"/>
            <a:ext cx="7701219" cy="35673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958D4D-FDCB-DDEE-ED90-7543DE7C211B}"/>
              </a:ext>
            </a:extLst>
          </p:cNvPr>
          <p:cNvSpPr/>
          <p:nvPr/>
        </p:nvSpPr>
        <p:spPr>
          <a:xfrm>
            <a:off x="22802419" y="11514677"/>
            <a:ext cx="7701219" cy="15042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1256C7-FD5D-6194-CDD4-2BA26958E05A}"/>
              </a:ext>
            </a:extLst>
          </p:cNvPr>
          <p:cNvSpPr/>
          <p:nvPr/>
        </p:nvSpPr>
        <p:spPr>
          <a:xfrm>
            <a:off x="1891548" y="15387901"/>
            <a:ext cx="7701219" cy="21069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C3C1FF-C77B-F487-F0D8-8078AD6B8DAD}"/>
              </a:ext>
            </a:extLst>
          </p:cNvPr>
          <p:cNvSpPr/>
          <p:nvPr/>
        </p:nvSpPr>
        <p:spPr>
          <a:xfrm>
            <a:off x="12820301" y="4371120"/>
            <a:ext cx="7701219" cy="21069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2C34D10E-20AE-71E4-4A90-DE993E792235}"/>
              </a:ext>
            </a:extLst>
          </p:cNvPr>
          <p:cNvSpPr/>
          <p:nvPr/>
        </p:nvSpPr>
        <p:spPr>
          <a:xfrm>
            <a:off x="555625" y="15414542"/>
            <a:ext cx="10440987" cy="14053831"/>
          </a:xfrm>
          <a:custGeom>
            <a:avLst/>
            <a:gdLst>
              <a:gd name="connsiteX0" fmla="*/ 0 w 10440987"/>
              <a:gd name="connsiteY0" fmla="*/ 0 h 11079330"/>
              <a:gd name="connsiteX1" fmla="*/ 2572249 w 10440987"/>
              <a:gd name="connsiteY1" fmla="*/ 0 h 11079330"/>
              <a:gd name="connsiteX2" fmla="*/ 2551630 w 10440987"/>
              <a:gd name="connsiteY2" fmla="*/ 80191 h 11079330"/>
              <a:gd name="connsiteX3" fmla="*/ 2533952 w 10440987"/>
              <a:gd name="connsiteY3" fmla="*/ 255546 h 11079330"/>
              <a:gd name="connsiteX4" fmla="*/ 3404050 w 10440987"/>
              <a:gd name="connsiteY4" fmla="*/ 1125644 h 11079330"/>
              <a:gd name="connsiteX5" fmla="*/ 6598416 w 10440987"/>
              <a:gd name="connsiteY5" fmla="*/ 1125644 h 11079330"/>
              <a:gd name="connsiteX6" fmla="*/ 7468514 w 10440987"/>
              <a:gd name="connsiteY6" fmla="*/ 255546 h 11079330"/>
              <a:gd name="connsiteX7" fmla="*/ 7450837 w 10440987"/>
              <a:gd name="connsiteY7" fmla="*/ 80191 h 11079330"/>
              <a:gd name="connsiteX8" fmla="*/ 7430218 w 10440987"/>
              <a:gd name="connsiteY8" fmla="*/ 0 h 11079330"/>
              <a:gd name="connsiteX9" fmla="*/ 10440987 w 10440987"/>
              <a:gd name="connsiteY9" fmla="*/ 0 h 11079330"/>
              <a:gd name="connsiteX10" fmla="*/ 10440987 w 10440987"/>
              <a:gd name="connsiteY10" fmla="*/ 11079330 h 11079330"/>
              <a:gd name="connsiteX11" fmla="*/ 0 w 10440987"/>
              <a:gd name="connsiteY11" fmla="*/ 11079330 h 11079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440987" h="11079330">
                <a:moveTo>
                  <a:pt x="0" y="0"/>
                </a:moveTo>
                <a:lnTo>
                  <a:pt x="2572249" y="0"/>
                </a:lnTo>
                <a:lnTo>
                  <a:pt x="2551630" y="80191"/>
                </a:lnTo>
                <a:cubicBezTo>
                  <a:pt x="2540039" y="136833"/>
                  <a:pt x="2533952" y="195479"/>
                  <a:pt x="2533952" y="255546"/>
                </a:cubicBezTo>
                <a:cubicBezTo>
                  <a:pt x="2533952" y="736088"/>
                  <a:pt x="2923508" y="1125644"/>
                  <a:pt x="3404050" y="1125644"/>
                </a:cubicBezTo>
                <a:lnTo>
                  <a:pt x="6598416" y="1125644"/>
                </a:lnTo>
                <a:cubicBezTo>
                  <a:pt x="7078958" y="1125644"/>
                  <a:pt x="7468514" y="736088"/>
                  <a:pt x="7468514" y="255546"/>
                </a:cubicBezTo>
                <a:cubicBezTo>
                  <a:pt x="7468514" y="195479"/>
                  <a:pt x="7462427" y="136833"/>
                  <a:pt x="7450837" y="80191"/>
                </a:cubicBezTo>
                <a:lnTo>
                  <a:pt x="7430218" y="0"/>
                </a:lnTo>
                <a:lnTo>
                  <a:pt x="10440987" y="0"/>
                </a:lnTo>
                <a:lnTo>
                  <a:pt x="10440987" y="11079330"/>
                </a:lnTo>
                <a:lnTo>
                  <a:pt x="0" y="1107933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3FF72F-0E4A-3988-D55C-4418FF05B25F}"/>
              </a:ext>
            </a:extLst>
          </p:cNvPr>
          <p:cNvSpPr txBox="1"/>
          <p:nvPr/>
        </p:nvSpPr>
        <p:spPr>
          <a:xfrm>
            <a:off x="521665" y="17272067"/>
            <a:ext cx="10440987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Procedural synthesis of sign language involves generating animations for signing avatars based on a list of motion constraints.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AZee model enables the creation of custom sign language content without the need for pre-animated data. However, existing techniques using inverse kinematics (IK) or forward kinematics (FK) for shape configuration often produce unnatural or incorrect poses. </a:t>
            </a:r>
            <a:endParaRPr lang="en-FR" sz="3000" dirty="0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1B417F8D-D3F8-EA75-634F-BCD8CBAD932D}"/>
              </a:ext>
            </a:extLst>
          </p:cNvPr>
          <p:cNvSpPr/>
          <p:nvPr/>
        </p:nvSpPr>
        <p:spPr>
          <a:xfrm>
            <a:off x="10960099" y="4337051"/>
            <a:ext cx="10420049" cy="25149175"/>
          </a:xfrm>
          <a:custGeom>
            <a:avLst/>
            <a:gdLst>
              <a:gd name="connsiteX0" fmla="*/ 0 w 10420049"/>
              <a:gd name="connsiteY0" fmla="*/ 0 h 25149175"/>
              <a:gd name="connsiteX1" fmla="*/ 2719383 w 10420049"/>
              <a:gd name="connsiteY1" fmla="*/ 0 h 25149175"/>
              <a:gd name="connsiteX2" fmla="*/ 2712574 w 10420049"/>
              <a:gd name="connsiteY2" fmla="*/ 26481 h 25149175"/>
              <a:gd name="connsiteX3" fmla="*/ 2689029 w 10420049"/>
              <a:gd name="connsiteY3" fmla="*/ 260042 h 25149175"/>
              <a:gd name="connsiteX4" fmla="*/ 3847938 w 10420049"/>
              <a:gd name="connsiteY4" fmla="*/ 1418951 h 25149175"/>
              <a:gd name="connsiteX5" fmla="*/ 6753229 w 10420049"/>
              <a:gd name="connsiteY5" fmla="*/ 1418951 h 25149175"/>
              <a:gd name="connsiteX6" fmla="*/ 7912137 w 10420049"/>
              <a:gd name="connsiteY6" fmla="*/ 260042 h 25149175"/>
              <a:gd name="connsiteX7" fmla="*/ 7888593 w 10420049"/>
              <a:gd name="connsiteY7" fmla="*/ 26481 h 25149175"/>
              <a:gd name="connsiteX8" fmla="*/ 7881783 w 10420049"/>
              <a:gd name="connsiteY8" fmla="*/ 0 h 25149175"/>
              <a:gd name="connsiteX9" fmla="*/ 10420049 w 10420049"/>
              <a:gd name="connsiteY9" fmla="*/ 0 h 25149175"/>
              <a:gd name="connsiteX10" fmla="*/ 10420049 w 10420049"/>
              <a:gd name="connsiteY10" fmla="*/ 25149175 h 25149175"/>
              <a:gd name="connsiteX11" fmla="*/ 0 w 10420049"/>
              <a:gd name="connsiteY11" fmla="*/ 25149175 h 2514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420049" h="25149175">
                <a:moveTo>
                  <a:pt x="0" y="0"/>
                </a:moveTo>
                <a:lnTo>
                  <a:pt x="2719383" y="0"/>
                </a:lnTo>
                <a:lnTo>
                  <a:pt x="2712574" y="26481"/>
                </a:lnTo>
                <a:cubicBezTo>
                  <a:pt x="2697136" y="101923"/>
                  <a:pt x="2689029" y="180036"/>
                  <a:pt x="2689029" y="260042"/>
                </a:cubicBezTo>
                <a:cubicBezTo>
                  <a:pt x="2689029" y="900090"/>
                  <a:pt x="3207890" y="1418951"/>
                  <a:pt x="3847938" y="1418951"/>
                </a:cubicBezTo>
                <a:lnTo>
                  <a:pt x="6753229" y="1418951"/>
                </a:lnTo>
                <a:cubicBezTo>
                  <a:pt x="7393277" y="1418951"/>
                  <a:pt x="7912137" y="900090"/>
                  <a:pt x="7912137" y="260042"/>
                </a:cubicBezTo>
                <a:cubicBezTo>
                  <a:pt x="7912137" y="180036"/>
                  <a:pt x="7904029" y="101923"/>
                  <a:pt x="7888593" y="26481"/>
                </a:cubicBezTo>
                <a:lnTo>
                  <a:pt x="7881783" y="0"/>
                </a:lnTo>
                <a:lnTo>
                  <a:pt x="10420049" y="0"/>
                </a:lnTo>
                <a:lnTo>
                  <a:pt x="10420049" y="25149175"/>
                </a:lnTo>
                <a:lnTo>
                  <a:pt x="0" y="251491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FR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1B1D427B-A7BA-EFCE-B473-64040D750D3C}"/>
              </a:ext>
            </a:extLst>
          </p:cNvPr>
          <p:cNvSpPr/>
          <p:nvPr/>
        </p:nvSpPr>
        <p:spPr>
          <a:xfrm>
            <a:off x="555626" y="4337050"/>
            <a:ext cx="10440987" cy="11079330"/>
          </a:xfrm>
          <a:custGeom>
            <a:avLst/>
            <a:gdLst>
              <a:gd name="connsiteX0" fmla="*/ 0 w 10440987"/>
              <a:gd name="connsiteY0" fmla="*/ 0 h 11079330"/>
              <a:gd name="connsiteX1" fmla="*/ 2572249 w 10440987"/>
              <a:gd name="connsiteY1" fmla="*/ 0 h 11079330"/>
              <a:gd name="connsiteX2" fmla="*/ 2551630 w 10440987"/>
              <a:gd name="connsiteY2" fmla="*/ 80191 h 11079330"/>
              <a:gd name="connsiteX3" fmla="*/ 2533952 w 10440987"/>
              <a:gd name="connsiteY3" fmla="*/ 255546 h 11079330"/>
              <a:gd name="connsiteX4" fmla="*/ 3404050 w 10440987"/>
              <a:gd name="connsiteY4" fmla="*/ 1125644 h 11079330"/>
              <a:gd name="connsiteX5" fmla="*/ 6598416 w 10440987"/>
              <a:gd name="connsiteY5" fmla="*/ 1125644 h 11079330"/>
              <a:gd name="connsiteX6" fmla="*/ 7468514 w 10440987"/>
              <a:gd name="connsiteY6" fmla="*/ 255546 h 11079330"/>
              <a:gd name="connsiteX7" fmla="*/ 7450837 w 10440987"/>
              <a:gd name="connsiteY7" fmla="*/ 80191 h 11079330"/>
              <a:gd name="connsiteX8" fmla="*/ 7430218 w 10440987"/>
              <a:gd name="connsiteY8" fmla="*/ 0 h 11079330"/>
              <a:gd name="connsiteX9" fmla="*/ 10440987 w 10440987"/>
              <a:gd name="connsiteY9" fmla="*/ 0 h 11079330"/>
              <a:gd name="connsiteX10" fmla="*/ 10440987 w 10440987"/>
              <a:gd name="connsiteY10" fmla="*/ 11079330 h 11079330"/>
              <a:gd name="connsiteX11" fmla="*/ 0 w 10440987"/>
              <a:gd name="connsiteY11" fmla="*/ 11079330 h 11079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440987" h="11079330">
                <a:moveTo>
                  <a:pt x="0" y="0"/>
                </a:moveTo>
                <a:lnTo>
                  <a:pt x="2572249" y="0"/>
                </a:lnTo>
                <a:lnTo>
                  <a:pt x="2551630" y="80191"/>
                </a:lnTo>
                <a:cubicBezTo>
                  <a:pt x="2540039" y="136833"/>
                  <a:pt x="2533952" y="195479"/>
                  <a:pt x="2533952" y="255546"/>
                </a:cubicBezTo>
                <a:cubicBezTo>
                  <a:pt x="2533952" y="736088"/>
                  <a:pt x="2923508" y="1125644"/>
                  <a:pt x="3404050" y="1125644"/>
                </a:cubicBezTo>
                <a:lnTo>
                  <a:pt x="6598416" y="1125644"/>
                </a:lnTo>
                <a:cubicBezTo>
                  <a:pt x="7078958" y="1125644"/>
                  <a:pt x="7468514" y="736088"/>
                  <a:pt x="7468514" y="255546"/>
                </a:cubicBezTo>
                <a:cubicBezTo>
                  <a:pt x="7468514" y="195479"/>
                  <a:pt x="7462427" y="136833"/>
                  <a:pt x="7450837" y="80191"/>
                </a:cubicBezTo>
                <a:lnTo>
                  <a:pt x="7430218" y="0"/>
                </a:lnTo>
                <a:lnTo>
                  <a:pt x="10440987" y="0"/>
                </a:lnTo>
                <a:lnTo>
                  <a:pt x="10440987" y="11079330"/>
                </a:lnTo>
                <a:lnTo>
                  <a:pt x="0" y="1107933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CF789-9FE2-AF53-BF50-29BC9EA08EEA}"/>
              </a:ext>
            </a:extLst>
          </p:cNvPr>
          <p:cNvSpPr txBox="1"/>
          <p:nvPr/>
        </p:nvSpPr>
        <p:spPr>
          <a:xfrm>
            <a:off x="519112" y="29554366"/>
            <a:ext cx="23798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NimbusRomNo9L"/>
              </a:rPr>
              <a:t>This work has been funded by the </a:t>
            </a:r>
            <a:r>
              <a:rPr lang="en-GB" sz="1800" dirty="0" err="1">
                <a:effectLst/>
                <a:latin typeface="NimbusRomNo9L"/>
              </a:rPr>
              <a:t>Bpifrance</a:t>
            </a:r>
            <a:r>
              <a:rPr lang="en-GB" sz="1800" dirty="0">
                <a:effectLst/>
                <a:latin typeface="NimbusRomNo9L"/>
              </a:rPr>
              <a:t> investment “Structuring Projects for Competitiveness” (PSPC), as part of the </a:t>
            </a:r>
            <a:r>
              <a:rPr lang="en-GB" sz="1800" dirty="0" err="1">
                <a:effectLst/>
                <a:latin typeface="NimbusRomNo9L"/>
              </a:rPr>
              <a:t>Serveur</a:t>
            </a:r>
            <a:r>
              <a:rPr lang="en-GB" sz="1800" dirty="0">
                <a:effectLst/>
                <a:latin typeface="NimbusRomNo9L"/>
              </a:rPr>
              <a:t> </a:t>
            </a:r>
            <a:r>
              <a:rPr lang="en-GB" sz="1800" dirty="0" err="1">
                <a:effectLst/>
                <a:latin typeface="NimbusRomNo9L"/>
              </a:rPr>
              <a:t>Gestuel</a:t>
            </a:r>
            <a:r>
              <a:rPr lang="en-GB" sz="1800" dirty="0">
                <a:effectLst/>
                <a:latin typeface="NimbusRomNo9L"/>
              </a:rPr>
              <a:t> project (</a:t>
            </a:r>
            <a:r>
              <a:rPr lang="en-GB" sz="1800" dirty="0" err="1">
                <a:effectLst/>
                <a:latin typeface="NimbusRomNo9L"/>
              </a:rPr>
              <a:t>IVe`s</a:t>
            </a:r>
            <a:r>
              <a:rPr lang="en-GB" sz="1800" dirty="0">
                <a:effectLst/>
                <a:latin typeface="NimbusRomNo9L"/>
              </a:rPr>
              <a:t> et 4Dviews Companies, LISN — University Paris-</a:t>
            </a:r>
            <a:r>
              <a:rPr lang="en-GB" sz="1800" dirty="0" err="1">
                <a:effectLst/>
                <a:latin typeface="NimbusRomNo9L"/>
              </a:rPr>
              <a:t>Saclay</a:t>
            </a:r>
            <a:r>
              <a:rPr lang="en-GB" sz="1800" dirty="0">
                <a:effectLst/>
                <a:latin typeface="NimbusRomNo9L"/>
              </a:rPr>
              <a:t>, and </a:t>
            </a:r>
            <a:r>
              <a:rPr lang="en-GB" sz="1800" dirty="0" err="1">
                <a:effectLst/>
                <a:latin typeface="NimbusRomNo9L"/>
              </a:rPr>
              <a:t>Gipsa</a:t>
            </a:r>
            <a:r>
              <a:rPr lang="en-GB" sz="1800" dirty="0">
                <a:effectLst/>
                <a:latin typeface="NimbusRomNo9L"/>
              </a:rPr>
              <a:t>- Lab — Grenoble Alpes University). </a:t>
            </a:r>
            <a:endParaRPr lang="en-GB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B96CC9-8493-704F-9EB8-00DB3CBC3C4C}"/>
              </a:ext>
            </a:extLst>
          </p:cNvPr>
          <p:cNvGrpSpPr/>
          <p:nvPr/>
        </p:nvGrpSpPr>
        <p:grpSpPr>
          <a:xfrm>
            <a:off x="592139" y="478906"/>
            <a:ext cx="41300928" cy="3320611"/>
            <a:chOff x="592139" y="478906"/>
            <a:chExt cx="41300928" cy="332061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59F0EAC-28BB-E5A8-F8BB-446298BD3FBB}"/>
                </a:ext>
              </a:extLst>
            </p:cNvPr>
            <p:cNvGrpSpPr/>
            <p:nvPr/>
          </p:nvGrpSpPr>
          <p:grpSpPr>
            <a:xfrm>
              <a:off x="8386762" y="906418"/>
              <a:ext cx="26678302" cy="2893099"/>
              <a:chOff x="7940905" y="843262"/>
              <a:chExt cx="26678302" cy="289309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BCC8E7-15ED-E08D-8D2A-E694DB465993}"/>
                  </a:ext>
                </a:extLst>
              </p:cNvPr>
              <p:cNvSpPr txBox="1"/>
              <p:nvPr/>
            </p:nvSpPr>
            <p:spPr>
              <a:xfrm>
                <a:off x="7940905" y="843262"/>
                <a:ext cx="26678302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7800" b="1" dirty="0">
                    <a:effectLst/>
                    <a:latin typeface="+mj-lt"/>
                  </a:rPr>
                  <a:t>EXTENDING MORPHS IN AZEE USING POSE SPACE DEFORMATIONS </a:t>
                </a:r>
                <a:endParaRPr lang="en-GB" sz="7800" b="1" dirty="0">
                  <a:latin typeface="+mj-lt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57C26B-A788-0B02-B335-4DD155C9C37B}"/>
                  </a:ext>
                </a:extLst>
              </p:cNvPr>
              <p:cNvSpPr txBox="1"/>
              <p:nvPr/>
            </p:nvSpPr>
            <p:spPr>
              <a:xfrm>
                <a:off x="10979495" y="2166701"/>
                <a:ext cx="2141621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dirty="0" err="1"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Paritosh</a:t>
                </a:r>
                <a:r>
                  <a:rPr lang="en-GB" sz="3600" dirty="0"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Sharma, Michael </a:t>
                </a:r>
                <a:r>
                  <a:rPr lang="en-GB" sz="3600" dirty="0" err="1"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Filhol</a:t>
                </a:r>
                <a:r>
                  <a:rPr lang="en-GB" sz="3600" dirty="0"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algn="ctr"/>
                <a:r>
                  <a:rPr lang="en-GB" sz="3000" i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LISN, CNRS</a:t>
                </a:r>
                <a:r>
                  <a:rPr lang="en-GB" sz="3000" i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Université </a:t>
                </a:r>
                <a:r>
                  <a:rPr lang="en-GB" sz="3000" i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Paris-</a:t>
                </a:r>
                <a:r>
                  <a:rPr lang="en-GB" sz="3000" i="1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Saclay</a:t>
                </a:r>
                <a:r>
                  <a:rPr lang="en-GB" sz="3000" i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Orsay, France</a:t>
                </a:r>
              </a:p>
              <a:p>
                <a:pPr algn="ctr"/>
                <a:r>
                  <a:rPr lang="en-GB" sz="3000" dirty="0"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  <a:hlinkClick r:id="rId3"/>
                  </a:rPr>
                  <a:t>parito</a:t>
                </a:r>
                <a:r>
                  <a:rPr lang="en-GB" sz="3000" dirty="0">
                    <a:latin typeface="Calibri Light" panose="020F0302020204030204" pitchFamily="34" charset="0"/>
                    <a:cs typeface="Calibri Light" panose="020F0302020204030204" pitchFamily="34" charset="0"/>
                    <a:hlinkClick r:id="rId3"/>
                  </a:rPr>
                  <a:t>sh.sharma@universite-paris-saclay.fr</a:t>
                </a:r>
                <a:r>
                  <a:rPr lang="en-GB" sz="3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</a:t>
                </a:r>
                <a:r>
                  <a:rPr lang="en-GB" sz="3000" dirty="0">
                    <a:latin typeface="Calibri Light" panose="020F0302020204030204" pitchFamily="34" charset="0"/>
                    <a:cs typeface="Calibri Light" panose="020F0302020204030204" pitchFamily="34" charset="0"/>
                    <a:hlinkClick r:id="rId4"/>
                  </a:rPr>
                  <a:t>michael.filhol@cnrs.fr</a:t>
                </a:r>
                <a:r>
                  <a:rPr lang="en-GB" sz="3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endParaRPr lang="en-GB" sz="3000" dirty="0">
                  <a:effectLst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CFBED480-90D0-A61E-846A-011B6EDA6801}"/>
                </a:ext>
              </a:extLst>
            </p:cNvPr>
            <p:cNvPicPr/>
            <p:nvPr/>
          </p:nvPicPr>
          <p:blipFill rotWithShape="1">
            <a:blip r:embed="rId5" cstate="print"/>
            <a:srcRect l="7660" t="17630" r="6605" b="18399"/>
            <a:stretch/>
          </p:blipFill>
          <p:spPr>
            <a:xfrm>
              <a:off x="35526134" y="786143"/>
              <a:ext cx="6366933" cy="2220686"/>
            </a:xfrm>
            <a:prstGeom prst="rect">
              <a:avLst/>
            </a:prstGeom>
          </p:spPr>
        </p:pic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F8FBFF7A-48FF-6395-4B1A-952946591E6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8027" y="478906"/>
              <a:ext cx="4737665" cy="22206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4D180F-CDE1-A682-1FA0-6B4D1CCF2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2139" y="658892"/>
              <a:ext cx="2475189" cy="247518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3316D3A-9AEB-89AE-1E40-C31DE87E34CE}"/>
              </a:ext>
            </a:extLst>
          </p:cNvPr>
          <p:cNvSpPr txBox="1"/>
          <p:nvPr/>
        </p:nvSpPr>
        <p:spPr>
          <a:xfrm>
            <a:off x="555626" y="4321035"/>
            <a:ext cx="10440987" cy="97872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GB" sz="3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GB" sz="3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GB" sz="3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GB" sz="3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GB" sz="3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Objective</a:t>
            </a:r>
            <a:r>
              <a:rPr lang="en-GB" sz="3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: Enhancing the realism of signing avatars by developing a methodology for creating a set of morphs in the AZee language.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Methodology</a:t>
            </a:r>
            <a:r>
              <a:rPr lang="en-GB" sz="3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: Capturing both rigid and non-rigid shape changes, as well as facial expressions, by studying local avatar movements and incorporating a popular cognitive facial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en-GB" sz="3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: Integration of the morphs with a parameterized 3D avatar model in a Blender add-on resulted in faster real-time synthesis and more realistic movements.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Significance</a:t>
            </a:r>
            <a:r>
              <a:rPr lang="en-GB" sz="3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: The proposed methodology contributes to the field of signing avatars by providing a more intuitive toolkit for AZee linguists, allowing them to create highly realistic and immersive signing avatars.</a:t>
            </a:r>
            <a:endParaRPr lang="en-FR" sz="3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B71C98-ACDE-1E0A-8B1F-AF8D0F717056}"/>
              </a:ext>
            </a:extLst>
          </p:cNvPr>
          <p:cNvSpPr/>
          <p:nvPr/>
        </p:nvSpPr>
        <p:spPr>
          <a:xfrm>
            <a:off x="4308761" y="4337050"/>
            <a:ext cx="2496196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FR" sz="5400" b="1" u="sng" dirty="0">
                <a:latin typeface="+mj-lt"/>
              </a:rPr>
              <a:t>Abstract</a:t>
            </a:r>
            <a:endParaRPr lang="en-GB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8B2C74-E57D-496C-7245-6D9DB9D3BDFF}"/>
              </a:ext>
            </a:extLst>
          </p:cNvPr>
          <p:cNvSpPr/>
          <p:nvPr/>
        </p:nvSpPr>
        <p:spPr>
          <a:xfrm>
            <a:off x="3738893" y="15550379"/>
            <a:ext cx="3635932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r>
              <a:rPr lang="en-FR" sz="5400" b="1" u="sng" dirty="0">
                <a:latin typeface="+mj-lt"/>
              </a:rPr>
              <a:t>Introduction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F85F2B-C4CD-E20F-B249-FC264AA7CAA9}"/>
              </a:ext>
            </a:extLst>
          </p:cNvPr>
          <p:cNvSpPr/>
          <p:nvPr/>
        </p:nvSpPr>
        <p:spPr>
          <a:xfrm>
            <a:off x="14339893" y="4572315"/>
            <a:ext cx="3926075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r>
              <a:rPr lang="en-FR" sz="5400" b="1" u="sng" dirty="0">
                <a:latin typeface="+mj-lt"/>
              </a:rPr>
              <a:t>Methodology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29351931-E4DC-E36C-F9EE-7583509A0712}"/>
              </a:ext>
            </a:extLst>
          </p:cNvPr>
          <p:cNvSpPr/>
          <p:nvPr/>
        </p:nvSpPr>
        <p:spPr>
          <a:xfrm>
            <a:off x="21448069" y="11514678"/>
            <a:ext cx="10420049" cy="17955532"/>
          </a:xfrm>
          <a:custGeom>
            <a:avLst/>
            <a:gdLst>
              <a:gd name="connsiteX0" fmla="*/ 0 w 10420049"/>
              <a:gd name="connsiteY0" fmla="*/ 0 h 25149175"/>
              <a:gd name="connsiteX1" fmla="*/ 2719383 w 10420049"/>
              <a:gd name="connsiteY1" fmla="*/ 0 h 25149175"/>
              <a:gd name="connsiteX2" fmla="*/ 2712574 w 10420049"/>
              <a:gd name="connsiteY2" fmla="*/ 26481 h 25149175"/>
              <a:gd name="connsiteX3" fmla="*/ 2689029 w 10420049"/>
              <a:gd name="connsiteY3" fmla="*/ 260042 h 25149175"/>
              <a:gd name="connsiteX4" fmla="*/ 3847938 w 10420049"/>
              <a:gd name="connsiteY4" fmla="*/ 1418951 h 25149175"/>
              <a:gd name="connsiteX5" fmla="*/ 6753229 w 10420049"/>
              <a:gd name="connsiteY5" fmla="*/ 1418951 h 25149175"/>
              <a:gd name="connsiteX6" fmla="*/ 7912137 w 10420049"/>
              <a:gd name="connsiteY6" fmla="*/ 260042 h 25149175"/>
              <a:gd name="connsiteX7" fmla="*/ 7888593 w 10420049"/>
              <a:gd name="connsiteY7" fmla="*/ 26481 h 25149175"/>
              <a:gd name="connsiteX8" fmla="*/ 7881783 w 10420049"/>
              <a:gd name="connsiteY8" fmla="*/ 0 h 25149175"/>
              <a:gd name="connsiteX9" fmla="*/ 10420049 w 10420049"/>
              <a:gd name="connsiteY9" fmla="*/ 0 h 25149175"/>
              <a:gd name="connsiteX10" fmla="*/ 10420049 w 10420049"/>
              <a:gd name="connsiteY10" fmla="*/ 25149175 h 25149175"/>
              <a:gd name="connsiteX11" fmla="*/ 0 w 10420049"/>
              <a:gd name="connsiteY11" fmla="*/ 25149175 h 2514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420049" h="25149175">
                <a:moveTo>
                  <a:pt x="0" y="0"/>
                </a:moveTo>
                <a:lnTo>
                  <a:pt x="2719383" y="0"/>
                </a:lnTo>
                <a:lnTo>
                  <a:pt x="2712574" y="26481"/>
                </a:lnTo>
                <a:cubicBezTo>
                  <a:pt x="2697136" y="101923"/>
                  <a:pt x="2689029" y="180036"/>
                  <a:pt x="2689029" y="260042"/>
                </a:cubicBezTo>
                <a:cubicBezTo>
                  <a:pt x="2689029" y="900090"/>
                  <a:pt x="3207890" y="1418951"/>
                  <a:pt x="3847938" y="1418951"/>
                </a:cubicBezTo>
                <a:lnTo>
                  <a:pt x="6753229" y="1418951"/>
                </a:lnTo>
                <a:cubicBezTo>
                  <a:pt x="7393277" y="1418951"/>
                  <a:pt x="7912137" y="900090"/>
                  <a:pt x="7912137" y="260042"/>
                </a:cubicBezTo>
                <a:cubicBezTo>
                  <a:pt x="7912137" y="180036"/>
                  <a:pt x="7904029" y="101923"/>
                  <a:pt x="7888593" y="26481"/>
                </a:cubicBezTo>
                <a:lnTo>
                  <a:pt x="7881783" y="0"/>
                </a:lnTo>
                <a:lnTo>
                  <a:pt x="10420049" y="0"/>
                </a:lnTo>
                <a:lnTo>
                  <a:pt x="10420049" y="25149175"/>
                </a:lnTo>
                <a:lnTo>
                  <a:pt x="0" y="2514917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F4C2669-3556-1647-7E5E-977B70A6F98E}"/>
              </a:ext>
            </a:extLst>
          </p:cNvPr>
          <p:cNvSpPr/>
          <p:nvPr/>
        </p:nvSpPr>
        <p:spPr>
          <a:xfrm>
            <a:off x="25773298" y="11489457"/>
            <a:ext cx="2160463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r>
              <a:rPr lang="en-FR" sz="5400" b="1" u="sng" dirty="0">
                <a:latin typeface="+mj-lt"/>
              </a:rPr>
              <a:t>Results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B8B6D50-829F-E5A0-3FE9-5447FC594593}"/>
              </a:ext>
            </a:extLst>
          </p:cNvPr>
          <p:cNvSpPr/>
          <p:nvPr/>
        </p:nvSpPr>
        <p:spPr>
          <a:xfrm>
            <a:off x="35218896" y="4343341"/>
            <a:ext cx="3667992" cy="258532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FR" sz="5400" b="1" u="sng" dirty="0">
                <a:latin typeface="+mj-lt"/>
              </a:rPr>
              <a:t>Conclusion</a:t>
            </a:r>
          </a:p>
          <a:p>
            <a:pPr algn="ctr"/>
            <a:r>
              <a:rPr lang="en-GB" sz="5400" b="1" u="sng" dirty="0">
                <a:latin typeface="+mj-lt"/>
              </a:rPr>
              <a:t>A</a:t>
            </a:r>
            <a:r>
              <a:rPr lang="en-FR" sz="5400" b="1" u="sng" dirty="0">
                <a:latin typeface="+mj-lt"/>
              </a:rPr>
              <a:t>nd</a:t>
            </a:r>
          </a:p>
          <a:p>
            <a:pPr algn="ctr"/>
            <a:r>
              <a:rPr lang="en-FR" sz="5400" b="1" u="sng" dirty="0">
                <a:latin typeface="+mj-lt"/>
              </a:rPr>
              <a:t>Future Work</a:t>
            </a: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7F65FD0E-0832-5421-59A6-CF5244D0EA7B}"/>
              </a:ext>
            </a:extLst>
          </p:cNvPr>
          <p:cNvSpPr/>
          <p:nvPr/>
        </p:nvSpPr>
        <p:spPr>
          <a:xfrm>
            <a:off x="31868117" y="4337052"/>
            <a:ext cx="10369550" cy="25133159"/>
          </a:xfrm>
          <a:custGeom>
            <a:avLst/>
            <a:gdLst>
              <a:gd name="connsiteX0" fmla="*/ 0 w 10369550"/>
              <a:gd name="connsiteY0" fmla="*/ 0 h 25133159"/>
              <a:gd name="connsiteX1" fmla="*/ 1635100 w 10369550"/>
              <a:gd name="connsiteY1" fmla="*/ 0 h 25133159"/>
              <a:gd name="connsiteX2" fmla="*/ 1611598 w 10369550"/>
              <a:gd name="connsiteY2" fmla="*/ 153995 h 25133159"/>
              <a:gd name="connsiteX3" fmla="*/ 1598594 w 10369550"/>
              <a:gd name="connsiteY3" fmla="*/ 411518 h 25133159"/>
              <a:gd name="connsiteX4" fmla="*/ 1598594 w 10369550"/>
              <a:gd name="connsiteY4" fmla="*/ 411518 h 25133159"/>
              <a:gd name="connsiteX5" fmla="*/ 1598594 w 10369550"/>
              <a:gd name="connsiteY5" fmla="*/ 411519 h 25133159"/>
              <a:gd name="connsiteX6" fmla="*/ 1598594 w 10369550"/>
              <a:gd name="connsiteY6" fmla="*/ 411518 h 25133159"/>
              <a:gd name="connsiteX7" fmla="*/ 1611598 w 10369550"/>
              <a:gd name="connsiteY7" fmla="*/ 669041 h 25133159"/>
              <a:gd name="connsiteX8" fmla="*/ 4117306 w 10369550"/>
              <a:gd name="connsiteY8" fmla="*/ 2930230 h 25133159"/>
              <a:gd name="connsiteX9" fmla="*/ 6252242 w 10369550"/>
              <a:gd name="connsiteY9" fmla="*/ 2930231 h 25133159"/>
              <a:gd name="connsiteX10" fmla="*/ 8770954 w 10369550"/>
              <a:gd name="connsiteY10" fmla="*/ 411519 h 25133159"/>
              <a:gd name="connsiteX11" fmla="*/ 8757950 w 10369550"/>
              <a:gd name="connsiteY11" fmla="*/ 153995 h 25133159"/>
              <a:gd name="connsiteX12" fmla="*/ 8734446 w 10369550"/>
              <a:gd name="connsiteY12" fmla="*/ 0 h 25133159"/>
              <a:gd name="connsiteX13" fmla="*/ 10369550 w 10369550"/>
              <a:gd name="connsiteY13" fmla="*/ 0 h 25133159"/>
              <a:gd name="connsiteX14" fmla="*/ 10369550 w 10369550"/>
              <a:gd name="connsiteY14" fmla="*/ 25133159 h 25133159"/>
              <a:gd name="connsiteX15" fmla="*/ 0 w 10369550"/>
              <a:gd name="connsiteY15" fmla="*/ 25133159 h 25133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369550" h="25133159">
                <a:moveTo>
                  <a:pt x="0" y="0"/>
                </a:moveTo>
                <a:lnTo>
                  <a:pt x="1635100" y="0"/>
                </a:lnTo>
                <a:lnTo>
                  <a:pt x="1611598" y="153995"/>
                </a:lnTo>
                <a:lnTo>
                  <a:pt x="1598594" y="411518"/>
                </a:lnTo>
                <a:lnTo>
                  <a:pt x="1598594" y="411518"/>
                </a:lnTo>
                <a:lnTo>
                  <a:pt x="1598594" y="411519"/>
                </a:lnTo>
                <a:lnTo>
                  <a:pt x="1598594" y="411518"/>
                </a:lnTo>
                <a:lnTo>
                  <a:pt x="1611598" y="669041"/>
                </a:lnTo>
                <a:cubicBezTo>
                  <a:pt x="1740582" y="1939117"/>
                  <a:pt x="2813202" y="2930230"/>
                  <a:pt x="4117306" y="2930230"/>
                </a:cubicBezTo>
                <a:lnTo>
                  <a:pt x="6252242" y="2930231"/>
                </a:lnTo>
                <a:cubicBezTo>
                  <a:pt x="7643286" y="2930231"/>
                  <a:pt x="8770954" y="1802565"/>
                  <a:pt x="8770954" y="411519"/>
                </a:cubicBezTo>
                <a:cubicBezTo>
                  <a:pt x="8770954" y="324578"/>
                  <a:pt x="8766550" y="238667"/>
                  <a:pt x="8757950" y="153995"/>
                </a:cubicBezTo>
                <a:lnTo>
                  <a:pt x="8734446" y="0"/>
                </a:lnTo>
                <a:lnTo>
                  <a:pt x="10369550" y="0"/>
                </a:lnTo>
                <a:lnTo>
                  <a:pt x="10369550" y="25133159"/>
                </a:lnTo>
                <a:lnTo>
                  <a:pt x="0" y="25133159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F42FA6-33F6-A1AA-C110-01917019414A}"/>
              </a:ext>
            </a:extLst>
          </p:cNvPr>
          <p:cNvSpPr txBox="1"/>
          <p:nvPr/>
        </p:nvSpPr>
        <p:spPr>
          <a:xfrm>
            <a:off x="31889056" y="8039879"/>
            <a:ext cx="10348611" cy="8402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We presented a methodology that successfully extends the low-level capabilities of AZee by integrating a new set of morphs.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This results in improved shapes, ease of posing for linguists, and faster run-time performance.</a:t>
            </a:r>
          </a:p>
          <a:p>
            <a:endParaRPr lang="en-GB" sz="3000" dirty="0"/>
          </a:p>
          <a:p>
            <a:r>
              <a:rPr lang="en-GB" sz="3000" b="1" u="sng" dirty="0"/>
              <a:t>Limitations</a:t>
            </a:r>
          </a:p>
          <a:p>
            <a:endParaRPr lang="en-GB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1" dirty="0"/>
              <a:t>Larger Use Cases</a:t>
            </a:r>
            <a:r>
              <a:rPr lang="en-GB" sz="3000" dirty="0"/>
              <a:t>: Such as spine extension, and head movements.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1" dirty="0"/>
              <a:t>Low Coverage</a:t>
            </a:r>
            <a:r>
              <a:rPr lang="en-GB" sz="3000" dirty="0"/>
              <a:t>: More AUs such as Paula and larger coverage of facial expressions using FLAME.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1" dirty="0"/>
              <a:t>Naturalness</a:t>
            </a:r>
            <a:r>
              <a:rPr lang="en-GB" sz="3000" dirty="0"/>
              <a:t>: modify the </a:t>
            </a:r>
            <a:r>
              <a:rPr lang="en-GB" sz="3000" dirty="0" err="1"/>
              <a:t>bezier</a:t>
            </a:r>
            <a:r>
              <a:rPr lang="en-GB" sz="3000" dirty="0"/>
              <a:t> handles of the underlying motion curves resulting in smoother and more natural transitions between poses.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B87D270B-5BFF-60B4-D166-97BF9575A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09699" y="5602306"/>
            <a:ext cx="3826060" cy="3826060"/>
          </a:xfrm>
          <a:prstGeom prst="rect">
            <a:avLst/>
          </a:prstGeom>
        </p:spPr>
      </p:pic>
      <p:sp>
        <p:nvSpPr>
          <p:cNvPr id="54" name="Left Brace 53">
            <a:extLst>
              <a:ext uri="{FF2B5EF4-FFF2-40B4-BE49-F238E27FC236}">
                <a16:creationId xmlns:a16="http://schemas.microsoft.com/office/drawing/2014/main" id="{7D1293A6-183F-D8F6-5A48-8F39A4103F7F}"/>
              </a:ext>
            </a:extLst>
          </p:cNvPr>
          <p:cNvSpPr/>
          <p:nvPr/>
        </p:nvSpPr>
        <p:spPr>
          <a:xfrm>
            <a:off x="16670911" y="6512160"/>
            <a:ext cx="1102489" cy="2377382"/>
          </a:xfrm>
          <a:prstGeom prst="leftBrace">
            <a:avLst>
              <a:gd name="adj1" fmla="val 3790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E6DD90-4A10-8BB0-FDEB-73412571B918}"/>
              </a:ext>
            </a:extLst>
          </p:cNvPr>
          <p:cNvSpPr txBox="1"/>
          <p:nvPr/>
        </p:nvSpPr>
        <p:spPr>
          <a:xfrm>
            <a:off x="11016919" y="7419490"/>
            <a:ext cx="35846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Morphs constraints 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8A79E0-07B8-8BBC-76E3-34F3FE7D7BA2}"/>
              </a:ext>
            </a:extLst>
          </p:cNvPr>
          <p:cNvSpPr txBox="1"/>
          <p:nvPr/>
        </p:nvSpPr>
        <p:spPr>
          <a:xfrm>
            <a:off x="18049624" y="6962187"/>
            <a:ext cx="32367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effectLst/>
                <a:highlight>
                  <a:srgbClr val="003064"/>
                </a:highlight>
                <a:latin typeface="NimbusRomNo9L"/>
              </a:rPr>
              <a:t>morph</a:t>
            </a:r>
            <a:br>
              <a:rPr lang="en-GB" sz="3000" dirty="0">
                <a:solidFill>
                  <a:schemeClr val="bg1"/>
                </a:solidFill>
                <a:effectLst/>
                <a:highlight>
                  <a:srgbClr val="003064"/>
                </a:highlight>
                <a:latin typeface="NimbusRomNo9L"/>
              </a:rPr>
            </a:br>
            <a:r>
              <a:rPr lang="en-GB" sz="3000" dirty="0">
                <a:solidFill>
                  <a:schemeClr val="bg1"/>
                </a:solidFill>
                <a:effectLst/>
                <a:highlight>
                  <a:srgbClr val="003064"/>
                </a:highlight>
                <a:latin typeface="NimbusRomNo9L"/>
              </a:rPr>
              <a:t>	’morph id </a:t>
            </a:r>
            <a:endParaRPr lang="en-GB" sz="3000" dirty="0">
              <a:solidFill>
                <a:schemeClr val="bg1"/>
              </a:solidFill>
              <a:highlight>
                <a:srgbClr val="003064"/>
              </a:highlight>
            </a:endParaRPr>
          </a:p>
          <a:p>
            <a:r>
              <a:rPr lang="en-GB" sz="3000" dirty="0">
                <a:solidFill>
                  <a:schemeClr val="bg1"/>
                </a:solidFill>
                <a:effectLst/>
                <a:highlight>
                  <a:srgbClr val="003064"/>
                </a:highlight>
                <a:latin typeface="NimbusRomNo9L"/>
              </a:rPr>
              <a:t>	weight [0 , 1] </a:t>
            </a:r>
            <a:endParaRPr lang="en-GB" sz="3000" dirty="0">
              <a:solidFill>
                <a:schemeClr val="bg1"/>
              </a:solidFill>
              <a:highlight>
                <a:srgbClr val="003064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7CC2F8-3E9E-1FEE-6205-14BD8BBC7D13}"/>
              </a:ext>
            </a:extLst>
          </p:cNvPr>
          <p:cNvSpPr txBox="1"/>
          <p:nvPr/>
        </p:nvSpPr>
        <p:spPr>
          <a:xfrm>
            <a:off x="13240475" y="10342005"/>
            <a:ext cx="58592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u="sng" dirty="0"/>
              <a:t>Morphs which control the skeleton</a:t>
            </a:r>
          </a:p>
        </p:txBody>
      </p:sp>
      <p:pic>
        <p:nvPicPr>
          <p:cNvPr id="14" name="Picture 13" descr="A close-up of a hand&#10;&#10;Description automatically generated with medium confidence">
            <a:extLst>
              <a:ext uri="{FF2B5EF4-FFF2-40B4-BE49-F238E27FC236}">
                <a16:creationId xmlns:a16="http://schemas.microsoft.com/office/drawing/2014/main" id="{460B9DE4-EF1A-11CF-A16D-9E66CECCD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610" y="11514678"/>
            <a:ext cx="6063139" cy="3768978"/>
          </a:xfrm>
          <a:prstGeom prst="rect">
            <a:avLst/>
          </a:prstGeom>
        </p:spPr>
      </p:pic>
      <p:pic>
        <p:nvPicPr>
          <p:cNvPr id="16" name="Picture 15" descr="A hand pointing at a diagram&#10;&#10;Description automatically generated with medium confidence">
            <a:extLst>
              <a:ext uri="{FF2B5EF4-FFF2-40B4-BE49-F238E27FC236}">
                <a16:creationId xmlns:a16="http://schemas.microsoft.com/office/drawing/2014/main" id="{E98AA0D3-CE55-D126-5024-4703435444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610" y="16211510"/>
            <a:ext cx="6040321" cy="42099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22F971-5D37-D3AF-17CB-3BB8DF6CFDD1}"/>
              </a:ext>
            </a:extLst>
          </p:cNvPr>
          <p:cNvSpPr txBox="1"/>
          <p:nvPr/>
        </p:nvSpPr>
        <p:spPr>
          <a:xfrm>
            <a:off x="13573310" y="20681966"/>
            <a:ext cx="50606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u="sng" dirty="0"/>
              <a:t>Morphs which control the face</a:t>
            </a:r>
          </a:p>
        </p:txBody>
      </p:sp>
      <p:pic>
        <p:nvPicPr>
          <p:cNvPr id="22" name="Picture 21" descr="A picture containing text, screenshot, black and white, font&#10;&#10;Description automatically generated">
            <a:extLst>
              <a:ext uri="{FF2B5EF4-FFF2-40B4-BE49-F238E27FC236}">
                <a16:creationId xmlns:a16="http://schemas.microsoft.com/office/drawing/2014/main" id="{D0B8CF34-B030-4FDA-7005-DAAC6D7851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438" y="21373917"/>
            <a:ext cx="8242664" cy="762446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F19D261-DAD9-CD62-B853-107238AA77E2}"/>
              </a:ext>
            </a:extLst>
          </p:cNvPr>
          <p:cNvSpPr txBox="1"/>
          <p:nvPr/>
        </p:nvSpPr>
        <p:spPr>
          <a:xfrm>
            <a:off x="15586652" y="28933985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/>
              <a:t>FACS</a:t>
            </a:r>
          </a:p>
        </p:txBody>
      </p:sp>
      <p:pic>
        <p:nvPicPr>
          <p:cNvPr id="40" name="Picture 39" descr="A person with wet hair&#10;&#10;Description automatically generated with low confidence">
            <a:extLst>
              <a:ext uri="{FF2B5EF4-FFF2-40B4-BE49-F238E27FC236}">
                <a16:creationId xmlns:a16="http://schemas.microsoft.com/office/drawing/2014/main" id="{CED0BD57-9A59-11FB-6B24-BBEEA10F57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100" y="4674622"/>
            <a:ext cx="3091460" cy="2964165"/>
          </a:xfrm>
          <a:prstGeom prst="rect">
            <a:avLst/>
          </a:prstGeom>
        </p:spPr>
      </p:pic>
      <p:pic>
        <p:nvPicPr>
          <p:cNvPr id="46" name="Picture 45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7E2F8A11-EC36-9E1F-3A98-DBB9160C9C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2029" y="7808469"/>
            <a:ext cx="2940585" cy="3571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E1A1511-D42C-76F8-E596-C9117359B14F}"/>
                  </a:ext>
                </a:extLst>
              </p14:cNvPr>
              <p14:cNvContentPartPr/>
              <p14:nvPr/>
            </p14:nvContentPartPr>
            <p14:xfrm>
              <a:off x="30009672" y="5060160"/>
              <a:ext cx="1462320" cy="17539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E1A1511-D42C-76F8-E596-C9117359B14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974032" y="5024520"/>
                <a:ext cx="1533960" cy="18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D856ECE-95E8-D0F8-6AE0-DCE3EDA29C46}"/>
                  </a:ext>
                </a:extLst>
              </p14:cNvPr>
              <p14:cNvContentPartPr/>
              <p14:nvPr/>
            </p14:nvContentPartPr>
            <p14:xfrm>
              <a:off x="29946312" y="8481600"/>
              <a:ext cx="1587600" cy="1675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D856ECE-95E8-D0F8-6AE0-DCE3EDA29C4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910312" y="8445600"/>
                <a:ext cx="1659240" cy="174672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12FC3B53-06A3-505E-A3FA-1F3817472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903109"/>
              </p:ext>
            </p:extLst>
          </p:nvPr>
        </p:nvGraphicFramePr>
        <p:xfrm>
          <a:off x="22820512" y="13103127"/>
          <a:ext cx="7665032" cy="51505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8941">
                  <a:extLst>
                    <a:ext uri="{9D8B030D-6E8A-4147-A177-3AD203B41FA5}">
                      <a16:colId xmlns:a16="http://schemas.microsoft.com/office/drawing/2014/main" val="3796029427"/>
                    </a:ext>
                  </a:extLst>
                </a:gridCol>
                <a:gridCol w="5566091">
                  <a:extLst>
                    <a:ext uri="{9D8B030D-6E8A-4147-A177-3AD203B41FA5}">
                      <a16:colId xmlns:a16="http://schemas.microsoft.com/office/drawing/2014/main" val="1343847372"/>
                    </a:ext>
                  </a:extLst>
                </a:gridCol>
              </a:tblGrid>
              <a:tr h="437471"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FR" sz="2500" kern="100">
                          <a:effectLst/>
                        </a:rPr>
                        <a:t>morph id</a:t>
                      </a:r>
                      <a:endParaRPr lang="en-FR" sz="25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3447" marR="120769" marT="55034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FR" sz="2500" kern="100">
                          <a:effectLst/>
                        </a:rPr>
                        <a:t>Movement</a:t>
                      </a:r>
                      <a:endParaRPr lang="en-FR" sz="25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3447" marR="120769" marT="55034" marB="0"/>
                </a:tc>
                <a:extLst>
                  <a:ext uri="{0D108BD9-81ED-4DB2-BD59-A6C34878D82A}">
                    <a16:rowId xmlns:a16="http://schemas.microsoft.com/office/drawing/2014/main" val="2883286025"/>
                  </a:ext>
                </a:extLst>
              </a:tr>
              <a:tr h="837660"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FR" sz="2500" kern="100">
                          <a:effectLst/>
                        </a:rPr>
                        <a:t>I closed</a:t>
                      </a:r>
                      <a:endParaRPr lang="en-FR" sz="25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3447" marR="120769" marT="55034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FR" sz="2500" kern="100">
                          <a:effectLst/>
                        </a:rPr>
                        <a:t>Hyperextension and Flexion of index fingers</a:t>
                      </a:r>
                      <a:endParaRPr lang="en-FR" sz="25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3447" marR="120769" marT="55034" marB="0"/>
                </a:tc>
                <a:extLst>
                  <a:ext uri="{0D108BD9-81ED-4DB2-BD59-A6C34878D82A}">
                    <a16:rowId xmlns:a16="http://schemas.microsoft.com/office/drawing/2014/main" val="507013765"/>
                  </a:ext>
                </a:extLst>
              </a:tr>
              <a:tr h="837660"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FR" sz="2500" kern="100">
                          <a:effectLst/>
                        </a:rPr>
                        <a:t>M closed</a:t>
                      </a:r>
                      <a:endParaRPr lang="en-FR" sz="25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3447" marR="120769" marT="55034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FR" sz="2500" kern="100">
                          <a:effectLst/>
                        </a:rPr>
                        <a:t>Hyperextension and Flexion of middle fingers</a:t>
                      </a:r>
                      <a:endParaRPr lang="en-FR" sz="25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3447" marR="120769" marT="55034" marB="0"/>
                </a:tc>
                <a:extLst>
                  <a:ext uri="{0D108BD9-81ED-4DB2-BD59-A6C34878D82A}">
                    <a16:rowId xmlns:a16="http://schemas.microsoft.com/office/drawing/2014/main" val="3177882895"/>
                  </a:ext>
                </a:extLst>
              </a:tr>
              <a:tr h="837660"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FR" sz="2500" kern="100">
                          <a:effectLst/>
                        </a:rPr>
                        <a:t>R closed</a:t>
                      </a:r>
                      <a:endParaRPr lang="en-FR" sz="25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3447" marR="120769" marT="55034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FR" sz="2500" kern="100" dirty="0">
                          <a:effectLst/>
                        </a:rPr>
                        <a:t>Hyperextension and Flexion of ring fingers</a:t>
                      </a:r>
                      <a:endParaRPr lang="en-FR" sz="25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3447" marR="120769" marT="55034" marB="0"/>
                </a:tc>
                <a:extLst>
                  <a:ext uri="{0D108BD9-81ED-4DB2-BD59-A6C34878D82A}">
                    <a16:rowId xmlns:a16="http://schemas.microsoft.com/office/drawing/2014/main" val="3193391115"/>
                  </a:ext>
                </a:extLst>
              </a:tr>
              <a:tr h="837660"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FR" sz="2500" kern="100">
                          <a:effectLst/>
                        </a:rPr>
                        <a:t>L closed</a:t>
                      </a:r>
                      <a:endParaRPr lang="en-FR" sz="25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3447" marR="120769" marT="55034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FR" sz="2500" kern="100">
                          <a:effectLst/>
                        </a:rPr>
                        <a:t>Hyperextension and Flexion of little fingers</a:t>
                      </a:r>
                      <a:endParaRPr lang="en-FR" sz="25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3447" marR="120769" marT="55034" marB="0"/>
                </a:tc>
                <a:extLst>
                  <a:ext uri="{0D108BD9-81ED-4DB2-BD59-A6C34878D82A}">
                    <a16:rowId xmlns:a16="http://schemas.microsoft.com/office/drawing/2014/main" val="2123909649"/>
                  </a:ext>
                </a:extLst>
              </a:tr>
              <a:tr h="437471"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FR" sz="2500" kern="100">
                          <a:effectLst/>
                        </a:rPr>
                        <a:t>T closed</a:t>
                      </a:r>
                      <a:endParaRPr lang="en-FR" sz="25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3447" marR="120769" marT="55034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FR" sz="2500" kern="100">
                          <a:effectLst/>
                        </a:rPr>
                        <a:t>Hyperextension and Flexion of thumbs</a:t>
                      </a:r>
                      <a:endParaRPr lang="en-FR" sz="25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3447" marR="120769" marT="55034" marB="0"/>
                </a:tc>
                <a:extLst>
                  <a:ext uri="{0D108BD9-81ED-4DB2-BD59-A6C34878D82A}">
                    <a16:rowId xmlns:a16="http://schemas.microsoft.com/office/drawing/2014/main" val="3535989012"/>
                  </a:ext>
                </a:extLst>
              </a:tr>
              <a:tr h="837660"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FR" sz="2500" kern="100">
                          <a:effectLst/>
                        </a:rPr>
                        <a:t>palm extended</a:t>
                      </a:r>
                      <a:endParaRPr lang="en-FR" sz="25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3447" marR="120769" marT="55034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25"/>
                        </a:spcAft>
                      </a:pPr>
                      <a:r>
                        <a:rPr lang="en-FR" sz="2500" kern="100" dirty="0">
                          <a:effectLst/>
                        </a:rPr>
                        <a:t>Adduction and Abduction of the palms</a:t>
                      </a:r>
                      <a:endParaRPr lang="en-FR" sz="25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3447" marR="120769" marT="55034" marB="0"/>
                </a:tc>
                <a:extLst>
                  <a:ext uri="{0D108BD9-81ED-4DB2-BD59-A6C34878D82A}">
                    <a16:rowId xmlns:a16="http://schemas.microsoft.com/office/drawing/2014/main" val="3624193289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86E5091C-1067-3A57-D151-9E08A07957D9}"/>
              </a:ext>
            </a:extLst>
          </p:cNvPr>
          <p:cNvSpPr txBox="1"/>
          <p:nvPr/>
        </p:nvSpPr>
        <p:spPr>
          <a:xfrm>
            <a:off x="23966357" y="18297910"/>
            <a:ext cx="54296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/>
              <a:t>First Set of AZee Skeletal Morphs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06AEC84-FC1F-D535-7B35-C181F982100D}"/>
              </a:ext>
            </a:extLst>
          </p:cNvPr>
          <p:cNvSpPr txBox="1"/>
          <p:nvPr/>
        </p:nvSpPr>
        <p:spPr>
          <a:xfrm>
            <a:off x="22400392" y="5786689"/>
            <a:ext cx="31913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b="1" dirty="0"/>
              <a:t>AUs 51 to 60 and 61 to 69 not added</a:t>
            </a:r>
          </a:p>
        </p:txBody>
      </p:sp>
      <p:pic>
        <p:nvPicPr>
          <p:cNvPr id="1026" name="Picture 2" descr="Shape Keys Panel — Blender Manual">
            <a:extLst>
              <a:ext uri="{FF2B5EF4-FFF2-40B4-BE49-F238E27FC236}">
                <a16:creationId xmlns:a16="http://schemas.microsoft.com/office/drawing/2014/main" id="{512CF2F0-1E8B-D357-E250-F2E43D4DF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5544" y="19463656"/>
            <a:ext cx="38481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885337C-7CAB-2555-DC12-69B47E3DD35F}"/>
              </a:ext>
            </a:extLst>
          </p:cNvPr>
          <p:cNvSpPr txBox="1"/>
          <p:nvPr/>
        </p:nvSpPr>
        <p:spPr>
          <a:xfrm>
            <a:off x="22977946" y="21830911"/>
            <a:ext cx="19768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/>
              <a:t>Shape Keys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D53461B-AD81-5DFC-31AE-85BA5FCE26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100" y="19464053"/>
            <a:ext cx="4825272" cy="4179210"/>
          </a:xfrm>
          <a:prstGeom prst="rect">
            <a:avLst/>
          </a:prstGeom>
        </p:spPr>
      </p:pic>
      <p:pic>
        <p:nvPicPr>
          <p:cNvPr id="70" name="Picture 69" descr="A picture containing hand, finger, nail, thumb&#10;&#10;Description automatically generated">
            <a:extLst>
              <a:ext uri="{FF2B5EF4-FFF2-40B4-BE49-F238E27FC236}">
                <a16:creationId xmlns:a16="http://schemas.microsoft.com/office/drawing/2014/main" id="{5F2419DD-8387-011C-2666-94B418732FE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3357" y="25181958"/>
            <a:ext cx="4925955" cy="3752013"/>
          </a:xfrm>
          <a:prstGeom prst="rect">
            <a:avLst/>
          </a:prstGeom>
        </p:spPr>
      </p:pic>
      <p:pic>
        <p:nvPicPr>
          <p:cNvPr id="72" name="Picture 71" descr="A close up of a hand&#10;&#10;Description automatically generated with medium confidence">
            <a:extLst>
              <a:ext uri="{FF2B5EF4-FFF2-40B4-BE49-F238E27FC236}">
                <a16:creationId xmlns:a16="http://schemas.microsoft.com/office/drawing/2014/main" id="{053470DA-42AE-7F2F-F3CC-2444B0EF2A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782" y="22709488"/>
            <a:ext cx="3815862" cy="648196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7675BCC-B0B3-D579-7B1E-E971B6E10CC6}"/>
              </a:ext>
            </a:extLst>
          </p:cNvPr>
          <p:cNvSpPr txBox="1"/>
          <p:nvPr/>
        </p:nvSpPr>
        <p:spPr>
          <a:xfrm>
            <a:off x="26990188" y="24111175"/>
            <a:ext cx="38108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/>
              <a:t>Improved hand shapes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D77F2A1-BF73-A854-A69E-23600F790BE2}"/>
              </a:ext>
            </a:extLst>
          </p:cNvPr>
          <p:cNvCxnSpPr>
            <a:stCxn id="74" idx="1"/>
          </p:cNvCxnSpPr>
          <p:nvPr/>
        </p:nvCxnSpPr>
        <p:spPr>
          <a:xfrm flipH="1">
            <a:off x="25863644" y="24388174"/>
            <a:ext cx="1126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38672C4-5898-ACC2-634D-0E77D868A1A3}"/>
              </a:ext>
            </a:extLst>
          </p:cNvPr>
          <p:cNvCxnSpPr/>
          <p:nvPr/>
        </p:nvCxnSpPr>
        <p:spPr>
          <a:xfrm flipV="1">
            <a:off x="28841913" y="23643263"/>
            <a:ext cx="0" cy="572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95C459C-CB50-BD4F-F38E-7CDF2AA32D71}"/>
              </a:ext>
            </a:extLst>
          </p:cNvPr>
          <p:cNvCxnSpPr/>
          <p:nvPr/>
        </p:nvCxnSpPr>
        <p:spPr>
          <a:xfrm>
            <a:off x="28838008" y="24625656"/>
            <a:ext cx="0" cy="51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 descr="A dot to dot game with a face&#10;&#10;Description automatically generated with low confidence">
            <a:extLst>
              <a:ext uri="{FF2B5EF4-FFF2-40B4-BE49-F238E27FC236}">
                <a16:creationId xmlns:a16="http://schemas.microsoft.com/office/drawing/2014/main" id="{0DD4A53D-5FE2-6451-F0E4-5A9FB2BC696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6961" y="7957900"/>
            <a:ext cx="3512311" cy="278812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69173D7-942F-9EF6-9B65-14405588148F}"/>
              </a:ext>
            </a:extLst>
          </p:cNvPr>
          <p:cNvSpPr txBox="1"/>
          <p:nvPr/>
        </p:nvSpPr>
        <p:spPr>
          <a:xfrm>
            <a:off x="23011191" y="10811833"/>
            <a:ext cx="19223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/>
              <a:t>Landmarks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249EC-61B1-0D19-D5DC-EE1493CA93FE}"/>
              </a:ext>
            </a:extLst>
          </p:cNvPr>
          <p:cNvSpPr txBox="1"/>
          <p:nvPr/>
        </p:nvSpPr>
        <p:spPr>
          <a:xfrm>
            <a:off x="1172635" y="23180877"/>
            <a:ext cx="1527149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effectLst/>
                <a:highlight>
                  <a:srgbClr val="00FF00"/>
                </a:highlight>
                <a:latin typeface="NimbusRomNo9L"/>
              </a:rPr>
              <a:t>orient</a:t>
            </a:r>
          </a:p>
          <a:p>
            <a:r>
              <a:rPr lang="en-GB" sz="3000" dirty="0">
                <a:effectLst/>
                <a:highlight>
                  <a:srgbClr val="00FF00"/>
                </a:highlight>
                <a:latin typeface="NimbusRomNo9L"/>
              </a:rPr>
              <a:t> '</a:t>
            </a:r>
            <a:r>
              <a:rPr lang="en-GB" sz="3000" dirty="0" err="1">
                <a:effectLst/>
                <a:highlight>
                  <a:srgbClr val="00FF00"/>
                </a:highlight>
                <a:latin typeface="NimbusRomNo9L"/>
              </a:rPr>
              <a:t>dir</a:t>
            </a:r>
            <a:endParaRPr lang="en-GB" sz="3000" dirty="0">
              <a:effectLst/>
              <a:highlight>
                <a:srgbClr val="00FF00"/>
              </a:highlight>
              <a:latin typeface="NimbusRomNo9L"/>
            </a:endParaRPr>
          </a:p>
          <a:p>
            <a:r>
              <a:rPr lang="en-GB" sz="3000" dirty="0">
                <a:effectLst/>
                <a:highlight>
                  <a:srgbClr val="00FF00"/>
                </a:highlight>
                <a:latin typeface="NimbusRomNo9L"/>
              </a:rPr>
              <a:t> !index</a:t>
            </a:r>
          </a:p>
          <a:p>
            <a:r>
              <a:rPr lang="en-GB" sz="3000" dirty="0">
                <a:effectLst/>
                <a:highlight>
                  <a:srgbClr val="00FF00"/>
                </a:highlight>
                <a:latin typeface="NimbusRomNo9L"/>
              </a:rPr>
              <a:t>   L</a:t>
            </a:r>
          </a:p>
          <a:p>
            <a:r>
              <a:rPr lang="en-GB" sz="3000" dirty="0">
                <a:effectLst/>
                <a:highlight>
                  <a:srgbClr val="00FF00"/>
                </a:highlight>
                <a:latin typeface="NimbusRomNo9L"/>
              </a:rPr>
              <a:t>   2</a:t>
            </a:r>
          </a:p>
          <a:p>
            <a:r>
              <a:rPr lang="en-GB" sz="3000" dirty="0">
                <a:effectLst/>
                <a:highlight>
                  <a:srgbClr val="00FF00"/>
                </a:highlight>
                <a:latin typeface="NimbusRomNo9L"/>
              </a:rPr>
              <a:t> 'along</a:t>
            </a:r>
          </a:p>
          <a:p>
            <a:r>
              <a:rPr lang="en-GB" sz="3000" dirty="0">
                <a:effectLst/>
                <a:highlight>
                  <a:srgbClr val="00FF00"/>
                </a:highlight>
                <a:latin typeface="NimbusRomNo9L"/>
              </a:rPr>
              <a:t> </a:t>
            </a:r>
            <a:r>
              <a:rPr lang="en-GB" sz="3000" dirty="0" err="1">
                <a:effectLst/>
                <a:highlight>
                  <a:srgbClr val="00FF00"/>
                </a:highlight>
                <a:latin typeface="NimbusRomNo9L"/>
              </a:rPr>
              <a:t>oppvect</a:t>
            </a:r>
            <a:endParaRPr lang="en-GB" sz="3000" dirty="0">
              <a:effectLst/>
              <a:highlight>
                <a:srgbClr val="00FF00"/>
              </a:highlight>
              <a:latin typeface="NimbusRomNo9L"/>
            </a:endParaRPr>
          </a:p>
          <a:p>
            <a:r>
              <a:rPr lang="en-GB" sz="3000" dirty="0">
                <a:effectLst/>
                <a:highlight>
                  <a:srgbClr val="00FF00"/>
                </a:highlight>
                <a:latin typeface="NimbusRomNo9L"/>
              </a:rPr>
              <a:t>  </a:t>
            </a:r>
            <a:r>
              <a:rPr lang="en-GB" sz="3000" dirty="0" err="1">
                <a:effectLst/>
                <a:highlight>
                  <a:srgbClr val="00FF00"/>
                </a:highlight>
                <a:latin typeface="NimbusRomNo9L"/>
              </a:rPr>
              <a:t>dir</a:t>
            </a:r>
            <a:endParaRPr lang="en-GB" sz="3000" dirty="0">
              <a:effectLst/>
              <a:highlight>
                <a:srgbClr val="00FF00"/>
              </a:highlight>
              <a:latin typeface="NimbusRomNo9L"/>
            </a:endParaRPr>
          </a:p>
          <a:p>
            <a:r>
              <a:rPr lang="en-GB" sz="3000" dirty="0">
                <a:effectLst/>
                <a:highlight>
                  <a:srgbClr val="00FF00"/>
                </a:highlight>
                <a:latin typeface="NimbusRomNo9L"/>
              </a:rPr>
              <a:t>   !palm</a:t>
            </a:r>
          </a:p>
          <a:p>
            <a:r>
              <a:rPr lang="en-GB" sz="3000" dirty="0">
                <a:effectLst/>
                <a:highlight>
                  <a:srgbClr val="00FF00"/>
                </a:highlight>
                <a:latin typeface="NimbusRomNo9L"/>
              </a:rPr>
              <a:t>     L</a:t>
            </a:r>
          </a:p>
          <a:p>
            <a:endParaRPr lang="en-GB" sz="3000" dirty="0">
              <a:effectLst/>
              <a:highlight>
                <a:srgbClr val="00FF00"/>
              </a:highlight>
              <a:latin typeface="NimbusRomNo9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EE4F2D-537F-7825-C694-A482684729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00" y="22299486"/>
            <a:ext cx="3488222" cy="29094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8F7DE9-B76E-06BC-5FA0-7D3B4416375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470" y="25678192"/>
            <a:ext cx="3386659" cy="33208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6D8775-B690-7886-922D-4DD1D75D7D8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934" y="25691642"/>
            <a:ext cx="3593907" cy="32423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F98DA0-EF20-50D9-1C57-A85938F486BC}"/>
              </a:ext>
            </a:extLst>
          </p:cNvPr>
          <p:cNvSpPr txBox="1"/>
          <p:nvPr/>
        </p:nvSpPr>
        <p:spPr>
          <a:xfrm>
            <a:off x="7693122" y="23233199"/>
            <a:ext cx="25539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b="1" dirty="0"/>
              <a:t>Problem with hand shapes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FEBB93-BE88-62D7-24E0-8FB77B3111A5}"/>
              </a:ext>
            </a:extLst>
          </p:cNvPr>
          <p:cNvCxnSpPr>
            <a:cxnSpLocks/>
          </p:cNvCxnSpPr>
          <p:nvPr/>
        </p:nvCxnSpPr>
        <p:spPr>
          <a:xfrm flipH="1">
            <a:off x="6804957" y="23887241"/>
            <a:ext cx="888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B306B0D-3E2B-DD5F-5AAC-6CA912490139}"/>
              </a:ext>
            </a:extLst>
          </p:cNvPr>
          <p:cNvCxnSpPr>
            <a:cxnSpLocks/>
          </p:cNvCxnSpPr>
          <p:nvPr/>
        </p:nvCxnSpPr>
        <p:spPr>
          <a:xfrm flipH="1">
            <a:off x="6702296" y="24315245"/>
            <a:ext cx="1187354" cy="1317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857F43-B81F-02A2-D1BC-34685AFC9B75}"/>
              </a:ext>
            </a:extLst>
          </p:cNvPr>
          <p:cNvCxnSpPr>
            <a:cxnSpLocks/>
          </p:cNvCxnSpPr>
          <p:nvPr/>
        </p:nvCxnSpPr>
        <p:spPr>
          <a:xfrm>
            <a:off x="9319494" y="24388174"/>
            <a:ext cx="30718" cy="124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ABC1BEA4-8072-F912-E75F-D368E438787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4561149" y="16811361"/>
            <a:ext cx="4983487" cy="302277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05163D4-9EFE-8FE8-61B4-1D02376C7728}"/>
              </a:ext>
            </a:extLst>
          </p:cNvPr>
          <p:cNvSpPr txBox="1"/>
          <p:nvPr/>
        </p:nvSpPr>
        <p:spPr>
          <a:xfrm>
            <a:off x="36521881" y="20018549"/>
            <a:ext cx="10620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/>
              <a:t>Paula</a:t>
            </a:r>
          </a:p>
        </p:txBody>
      </p:sp>
      <p:pic>
        <p:nvPicPr>
          <p:cNvPr id="75" name="Picture 74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25DFCCBA-4078-1C5F-BBDE-841354CCE1F8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47489"/>
          <a:stretch/>
        </p:blipFill>
        <p:spPr>
          <a:xfrm>
            <a:off x="33353640" y="25197105"/>
            <a:ext cx="7504512" cy="3572844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AE8F4C1-0C8B-E6BD-0572-725776E63AA8}"/>
              </a:ext>
            </a:extLst>
          </p:cNvPr>
          <p:cNvSpPr txBox="1"/>
          <p:nvPr/>
        </p:nvSpPr>
        <p:spPr>
          <a:xfrm>
            <a:off x="36466137" y="28868212"/>
            <a:ext cx="12795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/>
              <a:t>FLAME</a:t>
            </a:r>
          </a:p>
        </p:txBody>
      </p:sp>
      <p:pic>
        <p:nvPicPr>
          <p:cNvPr id="79" name="Picture 78" descr="A screenshot of a graph&#10;&#10;Description automatically generated with medium confidence">
            <a:extLst>
              <a:ext uri="{FF2B5EF4-FFF2-40B4-BE49-F238E27FC236}">
                <a16:creationId xmlns:a16="http://schemas.microsoft.com/office/drawing/2014/main" id="{8449E728-AEF1-D675-5278-2167864CF269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6362" r="10752"/>
          <a:stretch/>
        </p:blipFill>
        <p:spPr>
          <a:xfrm>
            <a:off x="34883236" y="20681966"/>
            <a:ext cx="4275787" cy="305801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8D4E8CE-23D8-A0C4-15F6-6D8C31A00B98}"/>
              </a:ext>
            </a:extLst>
          </p:cNvPr>
          <p:cNvSpPr txBox="1"/>
          <p:nvPr/>
        </p:nvSpPr>
        <p:spPr>
          <a:xfrm>
            <a:off x="34734607" y="23786336"/>
            <a:ext cx="4505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/>
              <a:t>F-Curve calculation-based on motion templates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30096</TotalTime>
  <Words>485</Words>
  <Application>Microsoft Macintosh PowerPoint</Application>
  <PresentationFormat>Custom</PresentationFormat>
  <Paragraphs>78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NimbusRomNo9L</vt:lpstr>
      <vt:lpstr>Office Theme</vt:lpstr>
      <vt:lpstr>PowerPoint Presentation</vt:lpstr>
    </vt:vector>
  </TitlesOfParts>
  <Company>MegaPrint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36x48 Vertical Poster</dc:title>
  <dc:creator>Ethan Shulda;www.postersession.com</dc:creator>
  <cp:keywords>www.postersession.com</cp:keywords>
  <dc:description>©MegaPrint Inc. 2009</dc:description>
  <cp:lastModifiedBy>Paritosh Sharma</cp:lastModifiedBy>
  <cp:revision>175</cp:revision>
  <cp:lastPrinted>2022-06-13T12:11:11Z</cp:lastPrinted>
  <dcterms:created xsi:type="dcterms:W3CDTF">2008-12-04T00:20:37Z</dcterms:created>
  <dcterms:modified xsi:type="dcterms:W3CDTF">2023-06-07T15:23:51Z</dcterms:modified>
  <cp:category>Research Poster</cp:category>
</cp:coreProperties>
</file>